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
      <p:font typeface="Tino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Tinos-italic.fntdata"/><Relationship Id="rId20" Type="http://schemas.openxmlformats.org/officeDocument/2006/relationships/slide" Target="slides/slide16.xml"/><Relationship Id="rId41" Type="http://schemas.openxmlformats.org/officeDocument/2006/relationships/font" Target="fonts/Tino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7.xml"/><Relationship Id="rId33" Type="http://schemas.openxmlformats.org/officeDocument/2006/relationships/font" Target="fonts/Raleway-boldItalic.fntdata"/><Relationship Id="rId10" Type="http://schemas.openxmlformats.org/officeDocument/2006/relationships/slide" Target="slides/slide6.xml"/><Relationship Id="rId32" Type="http://schemas.openxmlformats.org/officeDocument/2006/relationships/font" Target="fonts/Raleway-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Tinos-bold.fntdata"/><Relationship Id="rId16" Type="http://schemas.openxmlformats.org/officeDocument/2006/relationships/slide" Target="slides/slide12.xml"/><Relationship Id="rId38" Type="http://schemas.openxmlformats.org/officeDocument/2006/relationships/font" Target="fonts/Tino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fb6429ee9_1_2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fb6429ee9_1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simply the shortest distance between support vectors and the decision boundary at both ends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fb6429ee9_1_18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fb6429ee9_1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taking a look at the image here, the hyperplane/decision boundary is the middle line here. While the margin is the two parallel lines drawn with equal distances away from the hyperplane. Notice the label of the support vectors, these are the vectors that determine the margin width and the position of the hyperplane. Hence the name ‘Support Vectors’.So These vectors are intuitively called ‘Support vectors’ because they support the hyperplane/decision boundary and act as a pillar.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fb6429ee9_1_19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fb6429ee9_1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geometry, it is an n-dimensional generalization of a plane, a subspace with one less dimension(n-1) than its origin space. In one-dimensional space, it is a point, In two-dimensional space it is a line, In three-dimensional space, it is an ordinary plane, in four or more dimensional spaces, it is then called a ‘Hyperplane’. Take note of this, it is really how the Support Vector Machine works behind the scenes, the dimensions are the features represented in the data. For example, say we want to carry out a classification problem and we want to be able to tell if a product gets purchased or not(a binary classification), if there is just one feature(say Gender) available as a feature in the dataset, then it is in one-dimensional space and the subspace(the separating/decision boundary) representation will be (n-1=0) a 0-dimensional space(if I can call it that), represented with just a point showing the separation of classes(Purchased or not). If there are two features(Age and Gender), it is a two-dimensional space(2D), with either of Age and Gender on the X and y-axis, the decision boundary will be represented as a simple line. Similarly, if the features are three(Age, Gender, Income), the decision boundary will be a two-dimensional plane in a three-dimensional space(n-1). Furthermore, if we have a four or more dimensional space data points, then it is called a ‘Hyperplane’ with (n-1 dimension). It is important to note that the number of features for a given machine learning problem can be selected using a technique called ‘feature selection’, as not all features are necessarily useful, some can be redundant and create unnecessary noise in the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fb6429ee9_1_2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fb6429ee9_1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hyperplane somewhat looks like in an n-dimensional space, it is really more like a separating boundary that splits a space into equal halves. So in ML, it is more like an intuitive  split into various classes.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fb6429ee9_1_2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fb6429ee9_1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technically, there are two parts to the hyperplane(in whatever dimension it has been represented). The positive and negative side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fb6429ee9_1_2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fb6429ee9_1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separable data points mostly require linear machine learning classifiers such as Logistic regression for example.</a:t>
            </a:r>
            <a:endParaRPr/>
          </a:p>
          <a:p>
            <a:pPr indent="0" lvl="0" marL="0" rtl="0" algn="l">
              <a:spcBef>
                <a:spcPts val="0"/>
              </a:spcBef>
              <a:spcAft>
                <a:spcPts val="0"/>
              </a:spcAft>
              <a:buNone/>
            </a:pPr>
            <a:r>
              <a:rPr lang="en"/>
              <a:t>Non-Linear data: Take a look at the second image on the right, notice that no matter how one tries to draw a straight line, some data points will one way or the other get misclassified. SVM has a special way of classifying this type of data. It uses Kernel functions to represent these data points in a higher-dimensional space and then finds the optimal separating hyperplane.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fb6429ee9_1_25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fb6429ee9_1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i don’t want to bore you with too many terminologies, i will explain just two more very important terms and then we move into a use case and see how this works real time with code.</a:t>
            </a:r>
            <a:br>
              <a:rPr lang="en"/>
            </a:br>
            <a:r>
              <a:rPr lang="en"/>
              <a:t>So As mentioned earlier, the primary objective of the Support vector Classifier is to find the optimal separating hyperplane, where data points are efficiently classified with fewer errors as possible.</a:t>
            </a:r>
            <a:br>
              <a:rPr lang="en"/>
            </a:br>
            <a:r>
              <a:rPr lang="en"/>
              <a:t>It is the simplest way to classify data if they are linear. The chosen hyperplane has the largest separating distance on both sides of the support vectors. Take a look at the image below, there are three separating hyperplanes drawn, while one does not accurately separate the data points(h1), the other two(h2 and h3) do. However, the maximum margin hyperplane in this example is h3.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fb6429ee9_1_2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fb6429ee9_1_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 1D data can be represented as a 2D data in space, a 2D data can be represented as a 3D data et cetera. So why is it called a ‘kernel trick’? SVM cleverly re-represents non-linear data points using any of the kernel functions in a way that it seems the data have been transformed, then finds the optimal separating hyperplane. However, in reality, the data points still remain the same, they have not actually been transformed. This is why it is called a ‘kernel Trick’.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here is the data was re-represented in a higher dimensional space, from 2D to 3D and this made it easier to efficiently and effectively separate the points. The kernel trick offers a way to calculate relationships between data points using kernel functions, and represent the data in a more efficient way with less computation. Models that use this technique are called ‘kernelized models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fb6429ee9_1_4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fb6429ee9_1_4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Polynomial function:transforms data points by using the dot product and transforming data to an ‘n-dimension’, n could be any value from 2, 3 et cetera, i.e the transformation will be either a squared product or higher. Therefore representing data in higher-dimensional space using the new transformed points.</a:t>
            </a:r>
            <a:br>
              <a:rPr lang="en"/>
            </a:br>
            <a:r>
              <a:rPr lang="en"/>
              <a:t>RBF: This function behaves like a ‘weighted nearest neighbor model’. It transforms data by representing in infinite dimensions, then using the weighted nearest neighbor (observation with the most influence on the new data point) for classification. The Radial function can be either Gaussian or Laplace. This is dependent on a hyperparameter known as gamma. It is the most commonly used kernel.</a:t>
            </a:r>
            <a:br>
              <a:rPr lang="en"/>
            </a:br>
            <a:r>
              <a:rPr lang="en"/>
              <a:t>The SIgmoid function: also known as the hyperbolic tangent function(Tanh), finds more application in neural networks as an activation function. This function is used in image classification.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ca281825a_0_16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ca281825a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studied Chemical Engineering at the undergraduate level and recently Obtained a Master’s degree in Biomedical Engineering. I began my Data science Journey in 2018 and have worked on a couple of Projects since then. Including the Fruit scanner device at a Hackathon and several other projects. You can find me on social media with ID as sho</a:t>
            </a:r>
            <a:r>
              <a:rPr lang="en"/>
              <a:t>wn on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fb6429ee9_1_35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fb6429ee9_1_3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ca281825a_0_9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ca281825a_0_9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0258b4319_0_1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0258b4319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0258b4319_0_19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0258b4319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0258b4319_0_37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0258b4319_0_3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to download and import the dataset from UCI and the column headers too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ca281825a_0_2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ca281825a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purpose because it applies both as a regressor and as a classifier. So this Algorithm is quite unique because it uses a technique, different from all other machine learning algorithms for classification.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fb6429ee9_1_1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fb6429ee9_1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other classification algorithm which works best for class of data points , either linearly separable data points or non linearly separable. Like the Logistic regression for example, which works best for linearly separable data points as it can easily draw a decision boundary. SVM can comfortably work with both type of data points using its unique trait, its superpower- ‘The Kernel Trick’. Take a look at the image on the right, the ist image shows a non-linearly separable data points, while the second image shows a linearly separable data . Notice how the algorithm is able to adjust and comfortably still draw a decision boundary to separate the points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0258b4319_0_3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0258b431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1: It is a net</a:t>
            </a:r>
            <a:r>
              <a:rPr lang="en"/>
              <a:t>work because as an algorithm, it finds applications in several areas such as Regression  classification and Clustering problems. It is also used in image classification, using the sigmoid kernel function.</a:t>
            </a:r>
            <a:endParaRPr/>
          </a:p>
          <a:p>
            <a:pPr indent="0" lvl="0" marL="0" rtl="0" algn="l">
              <a:spcBef>
                <a:spcPts val="0"/>
              </a:spcBef>
              <a:spcAft>
                <a:spcPts val="0"/>
              </a:spcAft>
              <a:buNone/>
            </a:pPr>
            <a:r>
              <a:rPr lang="en"/>
              <a:t>Point 2: It is different from algorithms like naive bayes, which is a generative algorithm.</a:t>
            </a:r>
            <a:br>
              <a:rPr lang="en"/>
            </a:br>
            <a:r>
              <a:rPr lang="en"/>
              <a:t>Point 3: this does not mean it is only a binary classifier, it only separates data points into two classes at a time)</a:t>
            </a:r>
            <a:endParaRPr/>
          </a:p>
          <a:p>
            <a:pPr indent="0" lvl="0" marL="0" rtl="0" algn="l">
              <a:spcBef>
                <a:spcPts val="0"/>
              </a:spcBef>
              <a:spcAft>
                <a:spcPts val="0"/>
              </a:spcAft>
              <a:buNone/>
            </a:pPr>
            <a:r>
              <a:rPr lang="en"/>
              <a:t>Point 4: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ca28180d8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ca28180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‘Support Vector + Machine’ What does it really mean? Let’s break down the basic terminologies. They are called support vectors because they play a major role in determining where and how the margin for the hyperplane is drawn, also how the maximum margin hyperplane is chosen.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gradFill>
            <a:gsLst>
              <a:gs pos="0">
                <a:srgbClr val="FFFFFF"/>
              </a:gs>
              <a:gs pos="72000">
                <a:srgbClr val="D6D6D6"/>
              </a:gs>
              <a:gs pos="85000">
                <a:srgbClr val="D6D6D6"/>
              </a:gs>
              <a:gs pos="100000">
                <a:srgbClr val="E3E3E3"/>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3"/>
          <p:cNvSpPr/>
          <p:nvPr/>
        </p:nvSpPr>
        <p:spPr>
          <a:xfrm>
            <a:off x="1516687" y="1473896"/>
            <a:ext cx="48300" cy="2195700"/>
          </a:xfrm>
          <a:prstGeom prst="rect">
            <a:avLst/>
          </a:prstGeom>
          <a:solidFill>
            <a:srgbClr val="EE2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type="ctrTitle"/>
          </p:nvPr>
        </p:nvSpPr>
        <p:spPr>
          <a:xfrm>
            <a:off x="1824925" y="1473900"/>
            <a:ext cx="6246900" cy="2195700"/>
          </a:xfrm>
          <a:prstGeom prst="rect">
            <a:avLst/>
          </a:prstGeom>
          <a:noFill/>
        </p:spPr>
        <p:txBody>
          <a:bodyPr anchorCtr="0" anchor="ctr" bIns="91425" lIns="91425" spcFirstLastPara="1" rIns="91425" wrap="square" tIns="91425">
            <a:noAutofit/>
          </a:bodyPr>
          <a:lstStyle>
            <a:lvl1pPr lvl="0" rtl="0" algn="l">
              <a:lnSpc>
                <a:spcPct val="100000"/>
              </a:lnSpc>
              <a:spcBef>
                <a:spcPts val="0"/>
              </a:spcBef>
              <a:spcAft>
                <a:spcPts val="0"/>
              </a:spcAft>
              <a:buClr>
                <a:srgbClr val="212121"/>
              </a:buClr>
              <a:buSzPts val="3600"/>
              <a:buNone/>
              <a:defRPr b="1" sz="3600">
                <a:solidFill>
                  <a:srgbClr val="212121"/>
                </a:solidFill>
              </a:defRPr>
            </a:lvl1pPr>
            <a:lvl2pPr lvl="1" rtl="0" algn="l">
              <a:lnSpc>
                <a:spcPct val="100000"/>
              </a:lnSpc>
              <a:spcBef>
                <a:spcPts val="0"/>
              </a:spcBef>
              <a:spcAft>
                <a:spcPts val="0"/>
              </a:spcAft>
              <a:buClr>
                <a:srgbClr val="212121"/>
              </a:buClr>
              <a:buSzPts val="3600"/>
              <a:buNone/>
              <a:defRPr b="1" sz="3600">
                <a:solidFill>
                  <a:srgbClr val="212121"/>
                </a:solidFill>
              </a:defRPr>
            </a:lvl2pPr>
            <a:lvl3pPr lvl="2" rtl="0" algn="l">
              <a:lnSpc>
                <a:spcPct val="100000"/>
              </a:lnSpc>
              <a:spcBef>
                <a:spcPts val="0"/>
              </a:spcBef>
              <a:spcAft>
                <a:spcPts val="0"/>
              </a:spcAft>
              <a:buClr>
                <a:srgbClr val="212121"/>
              </a:buClr>
              <a:buSzPts val="3600"/>
              <a:buNone/>
              <a:defRPr b="1" sz="3600">
                <a:solidFill>
                  <a:srgbClr val="212121"/>
                </a:solidFill>
              </a:defRPr>
            </a:lvl3pPr>
            <a:lvl4pPr lvl="3" rtl="0" algn="l">
              <a:lnSpc>
                <a:spcPct val="100000"/>
              </a:lnSpc>
              <a:spcBef>
                <a:spcPts val="0"/>
              </a:spcBef>
              <a:spcAft>
                <a:spcPts val="0"/>
              </a:spcAft>
              <a:buClr>
                <a:srgbClr val="212121"/>
              </a:buClr>
              <a:buSzPts val="3600"/>
              <a:buNone/>
              <a:defRPr b="1" sz="3600">
                <a:solidFill>
                  <a:srgbClr val="212121"/>
                </a:solidFill>
              </a:defRPr>
            </a:lvl4pPr>
            <a:lvl5pPr lvl="4" rtl="0" algn="l">
              <a:lnSpc>
                <a:spcPct val="100000"/>
              </a:lnSpc>
              <a:spcBef>
                <a:spcPts val="0"/>
              </a:spcBef>
              <a:spcAft>
                <a:spcPts val="0"/>
              </a:spcAft>
              <a:buClr>
                <a:srgbClr val="212121"/>
              </a:buClr>
              <a:buSzPts val="3600"/>
              <a:buNone/>
              <a:defRPr b="1" sz="3600">
                <a:solidFill>
                  <a:srgbClr val="212121"/>
                </a:solidFill>
              </a:defRPr>
            </a:lvl5pPr>
            <a:lvl6pPr lvl="5" rtl="0" algn="l">
              <a:lnSpc>
                <a:spcPct val="100000"/>
              </a:lnSpc>
              <a:spcBef>
                <a:spcPts val="0"/>
              </a:spcBef>
              <a:spcAft>
                <a:spcPts val="0"/>
              </a:spcAft>
              <a:buClr>
                <a:srgbClr val="212121"/>
              </a:buClr>
              <a:buSzPts val="3600"/>
              <a:buNone/>
              <a:defRPr b="1" sz="3600">
                <a:solidFill>
                  <a:srgbClr val="212121"/>
                </a:solidFill>
              </a:defRPr>
            </a:lvl6pPr>
            <a:lvl7pPr lvl="6" rtl="0" algn="l">
              <a:lnSpc>
                <a:spcPct val="100000"/>
              </a:lnSpc>
              <a:spcBef>
                <a:spcPts val="0"/>
              </a:spcBef>
              <a:spcAft>
                <a:spcPts val="0"/>
              </a:spcAft>
              <a:buClr>
                <a:srgbClr val="212121"/>
              </a:buClr>
              <a:buSzPts val="3600"/>
              <a:buNone/>
              <a:defRPr b="1" sz="3600">
                <a:solidFill>
                  <a:srgbClr val="212121"/>
                </a:solidFill>
              </a:defRPr>
            </a:lvl7pPr>
            <a:lvl8pPr lvl="7" rtl="0" algn="l">
              <a:lnSpc>
                <a:spcPct val="100000"/>
              </a:lnSpc>
              <a:spcBef>
                <a:spcPts val="0"/>
              </a:spcBef>
              <a:spcAft>
                <a:spcPts val="0"/>
              </a:spcAft>
              <a:buClr>
                <a:srgbClr val="212121"/>
              </a:buClr>
              <a:buSzPts val="3600"/>
              <a:buNone/>
              <a:defRPr b="1" sz="3600">
                <a:solidFill>
                  <a:srgbClr val="212121"/>
                </a:solidFill>
              </a:defRPr>
            </a:lvl8pPr>
            <a:lvl9pPr lvl="8" rtl="0" algn="l">
              <a:lnSpc>
                <a:spcPct val="100000"/>
              </a:lnSpc>
              <a:spcBef>
                <a:spcPts val="0"/>
              </a:spcBef>
              <a:spcAft>
                <a:spcPts val="0"/>
              </a:spcAft>
              <a:buClr>
                <a:srgbClr val="212121"/>
              </a:buClr>
              <a:buSzPts val="3600"/>
              <a:buNone/>
              <a:defRPr b="1" sz="3600">
                <a:solidFill>
                  <a:srgbClr val="212121"/>
                </a:solidFill>
              </a:defRPr>
            </a:lvl9pPr>
          </a:lstStyle>
          <a:p/>
        </p:txBody>
      </p:sp>
      <p:sp>
        <p:nvSpPr>
          <p:cNvPr id="86" name="Google Shape;8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7">
    <p:spTree>
      <p:nvGrpSpPr>
        <p:cNvPr id="87"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552075" y="619500"/>
            <a:ext cx="2910900" cy="3904500"/>
          </a:xfrm>
          <a:prstGeom prst="rect">
            <a:avLst/>
          </a:prstGeom>
          <a:noFill/>
          <a:ln cap="flat" cmpd="sng" w="152400">
            <a:solidFill>
              <a:srgbClr val="37474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896275" y="988800"/>
            <a:ext cx="6367800" cy="3165900"/>
          </a:xfrm>
          <a:prstGeom prst="rect">
            <a:avLst/>
          </a:prstGeom>
          <a:noFill/>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4200"/>
              <a:buNone/>
              <a:defRPr sz="4200">
                <a:solidFill>
                  <a:srgbClr val="FFFFFF"/>
                </a:solidFill>
              </a:defRPr>
            </a:lvl1pPr>
            <a:lvl2pPr lvl="1" rtl="0" algn="l">
              <a:lnSpc>
                <a:spcPct val="100000"/>
              </a:lnSpc>
              <a:spcBef>
                <a:spcPts val="0"/>
              </a:spcBef>
              <a:spcAft>
                <a:spcPts val="0"/>
              </a:spcAft>
              <a:buClr>
                <a:srgbClr val="FFFFFF"/>
              </a:buClr>
              <a:buSzPts val="4200"/>
              <a:buNone/>
              <a:defRPr sz="4200">
                <a:solidFill>
                  <a:srgbClr val="FFFFFF"/>
                </a:solidFill>
              </a:defRPr>
            </a:lvl2pPr>
            <a:lvl3pPr lvl="2" rtl="0" algn="l">
              <a:lnSpc>
                <a:spcPct val="100000"/>
              </a:lnSpc>
              <a:spcBef>
                <a:spcPts val="0"/>
              </a:spcBef>
              <a:spcAft>
                <a:spcPts val="0"/>
              </a:spcAft>
              <a:buClr>
                <a:srgbClr val="FFFFFF"/>
              </a:buClr>
              <a:buSzPts val="4200"/>
              <a:buNone/>
              <a:defRPr sz="4200">
                <a:solidFill>
                  <a:srgbClr val="FFFFFF"/>
                </a:solidFill>
              </a:defRPr>
            </a:lvl3pPr>
            <a:lvl4pPr lvl="3" rtl="0" algn="l">
              <a:lnSpc>
                <a:spcPct val="100000"/>
              </a:lnSpc>
              <a:spcBef>
                <a:spcPts val="0"/>
              </a:spcBef>
              <a:spcAft>
                <a:spcPts val="0"/>
              </a:spcAft>
              <a:buClr>
                <a:srgbClr val="FFFFFF"/>
              </a:buClr>
              <a:buSzPts val="4200"/>
              <a:buNone/>
              <a:defRPr sz="4200">
                <a:solidFill>
                  <a:srgbClr val="FFFFFF"/>
                </a:solidFill>
              </a:defRPr>
            </a:lvl4pPr>
            <a:lvl5pPr lvl="4" rtl="0" algn="l">
              <a:lnSpc>
                <a:spcPct val="100000"/>
              </a:lnSpc>
              <a:spcBef>
                <a:spcPts val="0"/>
              </a:spcBef>
              <a:spcAft>
                <a:spcPts val="0"/>
              </a:spcAft>
              <a:buClr>
                <a:srgbClr val="FFFFFF"/>
              </a:buClr>
              <a:buSzPts val="4200"/>
              <a:buNone/>
              <a:defRPr sz="4200">
                <a:solidFill>
                  <a:srgbClr val="FFFFFF"/>
                </a:solidFill>
              </a:defRPr>
            </a:lvl5pPr>
            <a:lvl6pPr lvl="5" rtl="0" algn="l">
              <a:lnSpc>
                <a:spcPct val="100000"/>
              </a:lnSpc>
              <a:spcBef>
                <a:spcPts val="0"/>
              </a:spcBef>
              <a:spcAft>
                <a:spcPts val="0"/>
              </a:spcAft>
              <a:buClr>
                <a:srgbClr val="FFFFFF"/>
              </a:buClr>
              <a:buSzPts val="4200"/>
              <a:buNone/>
              <a:defRPr sz="4200">
                <a:solidFill>
                  <a:srgbClr val="FFFFFF"/>
                </a:solidFill>
              </a:defRPr>
            </a:lvl6pPr>
            <a:lvl7pPr lvl="6" rtl="0" algn="l">
              <a:lnSpc>
                <a:spcPct val="100000"/>
              </a:lnSpc>
              <a:spcBef>
                <a:spcPts val="0"/>
              </a:spcBef>
              <a:spcAft>
                <a:spcPts val="0"/>
              </a:spcAft>
              <a:buClr>
                <a:srgbClr val="FFFFFF"/>
              </a:buClr>
              <a:buSzPts val="4200"/>
              <a:buNone/>
              <a:defRPr sz="4200">
                <a:solidFill>
                  <a:srgbClr val="FFFFFF"/>
                </a:solidFill>
              </a:defRPr>
            </a:lvl7pPr>
            <a:lvl8pPr lvl="7" rtl="0" algn="l">
              <a:lnSpc>
                <a:spcPct val="100000"/>
              </a:lnSpc>
              <a:spcBef>
                <a:spcPts val="0"/>
              </a:spcBef>
              <a:spcAft>
                <a:spcPts val="0"/>
              </a:spcAft>
              <a:buClr>
                <a:srgbClr val="FFFFFF"/>
              </a:buClr>
              <a:buSzPts val="4200"/>
              <a:buNone/>
              <a:defRPr sz="4200">
                <a:solidFill>
                  <a:srgbClr val="FFFFFF"/>
                </a:solidFill>
              </a:defRPr>
            </a:lvl8pPr>
            <a:lvl9pPr lvl="8" rtl="0" algn="l">
              <a:lnSpc>
                <a:spcPct val="100000"/>
              </a:lnSpc>
              <a:spcBef>
                <a:spcPts val="0"/>
              </a:spcBef>
              <a:spcAft>
                <a:spcPts val="0"/>
              </a:spcAft>
              <a:buClr>
                <a:srgbClr val="FFFFFF"/>
              </a:buClr>
              <a:buSzPts val="4200"/>
              <a:buNone/>
              <a:defRPr sz="4200">
                <a:solidFill>
                  <a:srgbClr val="FFFFFF"/>
                </a:solidFill>
              </a:defRPr>
            </a:lvl9pPr>
          </a:lstStyle>
          <a:p/>
        </p:txBody>
      </p:sp>
      <p:sp>
        <p:nvSpPr>
          <p:cNvPr id="91" name="Google Shape;91;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spTree>
      <p:nvGrpSpPr>
        <p:cNvPr id="92" name="Shape 92"/>
        <p:cNvGrpSpPr/>
        <p:nvPr/>
      </p:nvGrpSpPr>
      <p:grpSpPr>
        <a:xfrm>
          <a:off x="0" y="0"/>
          <a:ext cx="0" cy="0"/>
          <a:chOff x="0" y="0"/>
          <a:chExt cx="0" cy="0"/>
        </a:xfrm>
      </p:grpSpPr>
      <p:sp>
        <p:nvSpPr>
          <p:cNvPr id="93" name="Google Shape;93;p15"/>
          <p:cNvSpPr/>
          <p:nvPr/>
        </p:nvSpPr>
        <p:spPr>
          <a:xfrm>
            <a:off x="0" y="0"/>
            <a:ext cx="9144000" cy="5143500"/>
          </a:xfrm>
          <a:prstGeom prst="rect">
            <a:avLst/>
          </a:prstGeom>
          <a:gradFill>
            <a:gsLst>
              <a:gs pos="0">
                <a:srgbClr val="7F7F7F"/>
              </a:gs>
              <a:gs pos="78000">
                <a:srgbClr val="3F3F3F"/>
              </a:gs>
              <a:gs pos="100000">
                <a:srgbClr val="262626"/>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5"/>
          <p:cNvSpPr/>
          <p:nvPr/>
        </p:nvSpPr>
        <p:spPr>
          <a:xfrm rot="10800000">
            <a:off x="3262212" y="0"/>
            <a:ext cx="1309800" cy="1088100"/>
          </a:xfrm>
          <a:prstGeom prst="rtTriangle">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flipH="1" rot="10800000">
            <a:off x="4572012" y="0"/>
            <a:ext cx="1309800" cy="1088100"/>
          </a:xfrm>
          <a:prstGeom prst="rtTriangle">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rot="10800000">
            <a:off x="4572012" y="0"/>
            <a:ext cx="1309800" cy="1088100"/>
          </a:xfrm>
          <a:prstGeom prst="rtTriangl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type="ctrTitle"/>
          </p:nvPr>
        </p:nvSpPr>
        <p:spPr>
          <a:xfrm>
            <a:off x="1130100" y="1742688"/>
            <a:ext cx="6883800" cy="1658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4200"/>
              <a:buNone/>
              <a:defRPr sz="4200">
                <a:solidFill>
                  <a:srgbClr val="FFFFFF"/>
                </a:solidFill>
              </a:defRPr>
            </a:lvl1pPr>
            <a:lvl2pPr lvl="1" rtl="0" algn="ctr">
              <a:lnSpc>
                <a:spcPct val="100000"/>
              </a:lnSpc>
              <a:spcBef>
                <a:spcPts val="0"/>
              </a:spcBef>
              <a:spcAft>
                <a:spcPts val="0"/>
              </a:spcAft>
              <a:buClr>
                <a:srgbClr val="FFFFFF"/>
              </a:buClr>
              <a:buSzPts val="4200"/>
              <a:buNone/>
              <a:defRPr sz="4200">
                <a:solidFill>
                  <a:srgbClr val="FFFFFF"/>
                </a:solidFill>
              </a:defRPr>
            </a:lvl2pPr>
            <a:lvl3pPr lvl="2" rtl="0" algn="ctr">
              <a:lnSpc>
                <a:spcPct val="100000"/>
              </a:lnSpc>
              <a:spcBef>
                <a:spcPts val="0"/>
              </a:spcBef>
              <a:spcAft>
                <a:spcPts val="0"/>
              </a:spcAft>
              <a:buClr>
                <a:srgbClr val="FFFFFF"/>
              </a:buClr>
              <a:buSzPts val="4200"/>
              <a:buNone/>
              <a:defRPr sz="4200">
                <a:solidFill>
                  <a:srgbClr val="FFFFFF"/>
                </a:solidFill>
              </a:defRPr>
            </a:lvl3pPr>
            <a:lvl4pPr lvl="3" rtl="0" algn="ctr">
              <a:lnSpc>
                <a:spcPct val="100000"/>
              </a:lnSpc>
              <a:spcBef>
                <a:spcPts val="0"/>
              </a:spcBef>
              <a:spcAft>
                <a:spcPts val="0"/>
              </a:spcAft>
              <a:buClr>
                <a:srgbClr val="FFFFFF"/>
              </a:buClr>
              <a:buSzPts val="4200"/>
              <a:buNone/>
              <a:defRPr sz="4200">
                <a:solidFill>
                  <a:srgbClr val="FFFFFF"/>
                </a:solidFill>
              </a:defRPr>
            </a:lvl4pPr>
            <a:lvl5pPr lvl="4" rtl="0" algn="ctr">
              <a:lnSpc>
                <a:spcPct val="100000"/>
              </a:lnSpc>
              <a:spcBef>
                <a:spcPts val="0"/>
              </a:spcBef>
              <a:spcAft>
                <a:spcPts val="0"/>
              </a:spcAft>
              <a:buClr>
                <a:srgbClr val="FFFFFF"/>
              </a:buClr>
              <a:buSzPts val="4200"/>
              <a:buNone/>
              <a:defRPr sz="4200">
                <a:solidFill>
                  <a:srgbClr val="FFFFFF"/>
                </a:solidFill>
              </a:defRPr>
            </a:lvl5pPr>
            <a:lvl6pPr lvl="5" rtl="0" algn="ctr">
              <a:lnSpc>
                <a:spcPct val="100000"/>
              </a:lnSpc>
              <a:spcBef>
                <a:spcPts val="0"/>
              </a:spcBef>
              <a:spcAft>
                <a:spcPts val="0"/>
              </a:spcAft>
              <a:buClr>
                <a:srgbClr val="FFFFFF"/>
              </a:buClr>
              <a:buSzPts val="4200"/>
              <a:buNone/>
              <a:defRPr sz="4200">
                <a:solidFill>
                  <a:srgbClr val="FFFFFF"/>
                </a:solidFill>
              </a:defRPr>
            </a:lvl6pPr>
            <a:lvl7pPr lvl="6" rtl="0" algn="ctr">
              <a:lnSpc>
                <a:spcPct val="100000"/>
              </a:lnSpc>
              <a:spcBef>
                <a:spcPts val="0"/>
              </a:spcBef>
              <a:spcAft>
                <a:spcPts val="0"/>
              </a:spcAft>
              <a:buClr>
                <a:srgbClr val="FFFFFF"/>
              </a:buClr>
              <a:buSzPts val="4200"/>
              <a:buNone/>
              <a:defRPr sz="4200">
                <a:solidFill>
                  <a:srgbClr val="FFFFFF"/>
                </a:solidFill>
              </a:defRPr>
            </a:lvl7pPr>
            <a:lvl8pPr lvl="7" rtl="0" algn="ctr">
              <a:lnSpc>
                <a:spcPct val="100000"/>
              </a:lnSpc>
              <a:spcBef>
                <a:spcPts val="0"/>
              </a:spcBef>
              <a:spcAft>
                <a:spcPts val="0"/>
              </a:spcAft>
              <a:buClr>
                <a:srgbClr val="FFFFFF"/>
              </a:buClr>
              <a:buSzPts val="4200"/>
              <a:buNone/>
              <a:defRPr sz="4200">
                <a:solidFill>
                  <a:srgbClr val="FFFFFF"/>
                </a:solidFill>
              </a:defRPr>
            </a:lvl8pPr>
            <a:lvl9pPr lvl="8" rtl="0" algn="ctr">
              <a:lnSpc>
                <a:spcPct val="100000"/>
              </a:lnSpc>
              <a:spcBef>
                <a:spcPts val="0"/>
              </a:spcBef>
              <a:spcAft>
                <a:spcPts val="0"/>
              </a:spcAft>
              <a:buClr>
                <a:srgbClr val="FFFFFF"/>
              </a:buClr>
              <a:buSzPts val="4200"/>
              <a:buNone/>
              <a:defRPr sz="4200">
                <a:solidFill>
                  <a:srgbClr val="FFFFFF"/>
                </a:solidFill>
              </a:defRPr>
            </a:lvl9pPr>
          </a:lstStyle>
          <a:p/>
        </p:txBody>
      </p:sp>
      <p:sp>
        <p:nvSpPr>
          <p:cNvPr id="98" name="Google Shape;9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9" name="Shape 99"/>
        <p:cNvGrpSpPr/>
        <p:nvPr/>
      </p:nvGrpSpPr>
      <p:grpSpPr>
        <a:xfrm>
          <a:off x="0" y="0"/>
          <a:ext cx="0" cy="0"/>
          <a:chOff x="0" y="0"/>
          <a:chExt cx="0" cy="0"/>
        </a:xfrm>
      </p:grpSpPr>
      <p:sp>
        <p:nvSpPr>
          <p:cNvPr id="100" name="Google Shape;100;p16"/>
          <p:cNvSpPr txBox="1"/>
          <p:nvPr>
            <p:ph type="title"/>
          </p:nvPr>
        </p:nvSpPr>
        <p:spPr>
          <a:xfrm>
            <a:off x="1556175" y="719375"/>
            <a:ext cx="6616800" cy="69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6"/>
          <p:cNvSpPr txBox="1"/>
          <p:nvPr>
            <p:ph idx="1" type="body"/>
          </p:nvPr>
        </p:nvSpPr>
        <p:spPr>
          <a:xfrm>
            <a:off x="1556175" y="1419658"/>
            <a:ext cx="2132700" cy="3460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2" name="Google Shape;102;p16"/>
          <p:cNvSpPr txBox="1"/>
          <p:nvPr>
            <p:ph idx="2" type="body"/>
          </p:nvPr>
        </p:nvSpPr>
        <p:spPr>
          <a:xfrm>
            <a:off x="3798226" y="1419658"/>
            <a:ext cx="2132700" cy="3460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3" name="Google Shape;103;p16"/>
          <p:cNvSpPr txBox="1"/>
          <p:nvPr>
            <p:ph idx="3" type="body"/>
          </p:nvPr>
        </p:nvSpPr>
        <p:spPr>
          <a:xfrm>
            <a:off x="6040277" y="1419658"/>
            <a:ext cx="2132700" cy="3460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4" name="Google Shape;104;p1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6"/>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right">
  <p:cSld name="CAPTION_ONLY_1">
    <p:spTree>
      <p:nvGrpSpPr>
        <p:cNvPr id="106" name="Shape 106"/>
        <p:cNvGrpSpPr/>
        <p:nvPr/>
      </p:nvGrpSpPr>
      <p:grpSpPr>
        <a:xfrm>
          <a:off x="0" y="0"/>
          <a:ext cx="0" cy="0"/>
          <a:chOff x="0" y="0"/>
          <a:chExt cx="0" cy="0"/>
        </a:xfrm>
      </p:grpSpPr>
      <p:sp>
        <p:nvSpPr>
          <p:cNvPr id="107" name="Google Shape;107;p17"/>
          <p:cNvSpPr txBox="1"/>
          <p:nvPr>
            <p:ph idx="1" type="body"/>
          </p:nvPr>
        </p:nvSpPr>
        <p:spPr>
          <a:xfrm>
            <a:off x="6657400" y="838500"/>
            <a:ext cx="1497600" cy="3321300"/>
          </a:xfrm>
          <a:prstGeom prst="rect">
            <a:avLst/>
          </a:prstGeom>
        </p:spPr>
        <p:txBody>
          <a:bodyPr anchorCtr="0" anchor="t" bIns="91425" lIns="91425" spcFirstLastPara="1" rIns="91425" wrap="square" tIns="91425">
            <a:noAutofit/>
          </a:bodyPr>
          <a:lstStyle>
            <a:lvl1pPr indent="-228600" lvl="0" marL="457200" rtl="0">
              <a:spcBef>
                <a:spcPts val="360"/>
              </a:spcBef>
              <a:spcAft>
                <a:spcPts val="1600"/>
              </a:spcAft>
              <a:buClr>
                <a:srgbClr val="666666"/>
              </a:buClr>
              <a:buSzPts val="1600"/>
              <a:buNone/>
              <a:defRPr i="1" sz="1600">
                <a:solidFill>
                  <a:srgbClr val="666666"/>
                </a:solidFill>
              </a:defRPr>
            </a:lvl1pPr>
          </a:lstStyle>
          <a:p/>
        </p:txBody>
      </p:sp>
      <p:sp>
        <p:nvSpPr>
          <p:cNvPr id="108" name="Google Shape;108;p1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17"/>
          <p:cNvCxnSpPr/>
          <p:nvPr/>
        </p:nvCxnSpPr>
        <p:spPr>
          <a:xfrm>
            <a:off x="6428800" y="990300"/>
            <a:ext cx="0" cy="3122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16">
    <p:spTree>
      <p:nvGrpSpPr>
        <p:cNvPr id="110" name="Shape 110"/>
        <p:cNvGrpSpPr/>
        <p:nvPr/>
      </p:nvGrpSpPr>
      <p:grpSpPr>
        <a:xfrm>
          <a:off x="0" y="0"/>
          <a:ext cx="0" cy="0"/>
          <a:chOff x="0" y="0"/>
          <a:chExt cx="0" cy="0"/>
        </a:xfrm>
      </p:grpSpPr>
      <p:sp>
        <p:nvSpPr>
          <p:cNvPr id="111" name="Google Shape;111;p18"/>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0" y="0"/>
            <a:ext cx="378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265500" y="316700"/>
            <a:ext cx="3163500" cy="26076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600"/>
              <a:buNone/>
              <a:defRPr sz="3600">
                <a:solidFill>
                  <a:srgbClr val="FFFFFF"/>
                </a:solidFill>
              </a:defRPr>
            </a:lvl1pPr>
            <a:lvl2pPr lvl="1" rtl="0" algn="l">
              <a:lnSpc>
                <a:spcPct val="100000"/>
              </a:lnSpc>
              <a:spcBef>
                <a:spcPts val="0"/>
              </a:spcBef>
              <a:spcAft>
                <a:spcPts val="0"/>
              </a:spcAft>
              <a:buClr>
                <a:srgbClr val="FFFFFF"/>
              </a:buClr>
              <a:buSzPts val="3600"/>
              <a:buNone/>
              <a:defRPr sz="3600">
                <a:solidFill>
                  <a:srgbClr val="FFFFFF"/>
                </a:solidFill>
              </a:defRPr>
            </a:lvl2pPr>
            <a:lvl3pPr lvl="2" rtl="0" algn="l">
              <a:lnSpc>
                <a:spcPct val="100000"/>
              </a:lnSpc>
              <a:spcBef>
                <a:spcPts val="0"/>
              </a:spcBef>
              <a:spcAft>
                <a:spcPts val="0"/>
              </a:spcAft>
              <a:buClr>
                <a:srgbClr val="FFFFFF"/>
              </a:buClr>
              <a:buSzPts val="3600"/>
              <a:buNone/>
              <a:defRPr sz="3600">
                <a:solidFill>
                  <a:srgbClr val="FFFFFF"/>
                </a:solidFill>
              </a:defRPr>
            </a:lvl3pPr>
            <a:lvl4pPr lvl="3" rtl="0" algn="l">
              <a:lnSpc>
                <a:spcPct val="100000"/>
              </a:lnSpc>
              <a:spcBef>
                <a:spcPts val="0"/>
              </a:spcBef>
              <a:spcAft>
                <a:spcPts val="0"/>
              </a:spcAft>
              <a:buClr>
                <a:srgbClr val="FFFFFF"/>
              </a:buClr>
              <a:buSzPts val="3600"/>
              <a:buNone/>
              <a:defRPr sz="3600">
                <a:solidFill>
                  <a:srgbClr val="FFFFFF"/>
                </a:solidFill>
              </a:defRPr>
            </a:lvl4pPr>
            <a:lvl5pPr lvl="4" rtl="0" algn="l">
              <a:lnSpc>
                <a:spcPct val="100000"/>
              </a:lnSpc>
              <a:spcBef>
                <a:spcPts val="0"/>
              </a:spcBef>
              <a:spcAft>
                <a:spcPts val="0"/>
              </a:spcAft>
              <a:buClr>
                <a:srgbClr val="FFFFFF"/>
              </a:buClr>
              <a:buSzPts val="3600"/>
              <a:buNone/>
              <a:defRPr sz="3600">
                <a:solidFill>
                  <a:srgbClr val="FFFFFF"/>
                </a:solidFill>
              </a:defRPr>
            </a:lvl5pPr>
            <a:lvl6pPr lvl="5" rtl="0" algn="l">
              <a:lnSpc>
                <a:spcPct val="100000"/>
              </a:lnSpc>
              <a:spcBef>
                <a:spcPts val="0"/>
              </a:spcBef>
              <a:spcAft>
                <a:spcPts val="0"/>
              </a:spcAft>
              <a:buClr>
                <a:srgbClr val="FFFFFF"/>
              </a:buClr>
              <a:buSzPts val="3600"/>
              <a:buNone/>
              <a:defRPr sz="3600">
                <a:solidFill>
                  <a:srgbClr val="FFFFFF"/>
                </a:solidFill>
              </a:defRPr>
            </a:lvl6pPr>
            <a:lvl7pPr lvl="6" rtl="0" algn="l">
              <a:lnSpc>
                <a:spcPct val="100000"/>
              </a:lnSpc>
              <a:spcBef>
                <a:spcPts val="0"/>
              </a:spcBef>
              <a:spcAft>
                <a:spcPts val="0"/>
              </a:spcAft>
              <a:buClr>
                <a:srgbClr val="FFFFFF"/>
              </a:buClr>
              <a:buSzPts val="3600"/>
              <a:buNone/>
              <a:defRPr sz="3600">
                <a:solidFill>
                  <a:srgbClr val="FFFFFF"/>
                </a:solidFill>
              </a:defRPr>
            </a:lvl7pPr>
            <a:lvl8pPr lvl="7" rtl="0" algn="l">
              <a:lnSpc>
                <a:spcPct val="100000"/>
              </a:lnSpc>
              <a:spcBef>
                <a:spcPts val="0"/>
              </a:spcBef>
              <a:spcAft>
                <a:spcPts val="0"/>
              </a:spcAft>
              <a:buClr>
                <a:srgbClr val="FFFFFF"/>
              </a:buClr>
              <a:buSzPts val="3600"/>
              <a:buNone/>
              <a:defRPr sz="3600">
                <a:solidFill>
                  <a:srgbClr val="FFFFFF"/>
                </a:solidFill>
              </a:defRPr>
            </a:lvl8pPr>
            <a:lvl9pPr lvl="8" rtl="0" algn="l">
              <a:lnSpc>
                <a:spcPct val="100000"/>
              </a:lnSpc>
              <a:spcBef>
                <a:spcPts val="0"/>
              </a:spcBef>
              <a:spcAft>
                <a:spcPts val="0"/>
              </a:spcAft>
              <a:buClr>
                <a:srgbClr val="FFFFFF"/>
              </a:buClr>
              <a:buSzPts val="3600"/>
              <a:buNone/>
              <a:defRPr sz="3600">
                <a:solidFill>
                  <a:srgbClr val="FFFFFF"/>
                </a:solidFill>
              </a:defRPr>
            </a:lvl9pPr>
          </a:lstStyle>
          <a:p/>
        </p:txBody>
      </p:sp>
      <p:sp>
        <p:nvSpPr>
          <p:cNvPr id="114" name="Google Shape;114;p18"/>
          <p:cNvSpPr txBox="1"/>
          <p:nvPr>
            <p:ph idx="1" type="body"/>
          </p:nvPr>
        </p:nvSpPr>
        <p:spPr>
          <a:xfrm>
            <a:off x="4283675" y="316700"/>
            <a:ext cx="4407300" cy="3834000"/>
          </a:xfrm>
          <a:prstGeom prst="rect">
            <a:avLst/>
          </a:prstGeom>
          <a:noFill/>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298450" lvl="1" marL="914400" rtl="0" algn="l">
              <a:lnSpc>
                <a:spcPct val="115000"/>
              </a:lnSpc>
              <a:spcBef>
                <a:spcPts val="1600"/>
              </a:spcBef>
              <a:spcAft>
                <a:spcPts val="0"/>
              </a:spcAft>
              <a:buClr>
                <a:srgbClr val="FFFFFF"/>
              </a:buClr>
              <a:buSzPts val="1100"/>
              <a:buChar char="○"/>
              <a:defRPr sz="1400">
                <a:solidFill>
                  <a:srgbClr val="FFFFFF"/>
                </a:solidFill>
              </a:defRPr>
            </a:lvl2pPr>
            <a:lvl3pPr indent="-298450" lvl="2" marL="1371600" rtl="0" algn="l">
              <a:lnSpc>
                <a:spcPct val="115000"/>
              </a:lnSpc>
              <a:spcBef>
                <a:spcPts val="1600"/>
              </a:spcBef>
              <a:spcAft>
                <a:spcPts val="0"/>
              </a:spcAft>
              <a:buClr>
                <a:srgbClr val="FFFFFF"/>
              </a:buClr>
              <a:buSzPts val="1100"/>
              <a:buChar char="■"/>
              <a:defRPr sz="1400">
                <a:solidFill>
                  <a:srgbClr val="FFFFFF"/>
                </a:solidFill>
              </a:defRPr>
            </a:lvl3pPr>
            <a:lvl4pPr indent="-298450" lvl="3" marL="1828800" rtl="0" algn="l">
              <a:lnSpc>
                <a:spcPct val="115000"/>
              </a:lnSpc>
              <a:spcBef>
                <a:spcPts val="1600"/>
              </a:spcBef>
              <a:spcAft>
                <a:spcPts val="0"/>
              </a:spcAft>
              <a:buClr>
                <a:srgbClr val="FFFFFF"/>
              </a:buClr>
              <a:buSzPts val="1100"/>
              <a:buChar char="●"/>
              <a:defRPr sz="1400">
                <a:solidFill>
                  <a:srgbClr val="FFFFFF"/>
                </a:solidFill>
              </a:defRPr>
            </a:lvl4pPr>
            <a:lvl5pPr indent="-298450" lvl="4" marL="2286000" rtl="0" algn="l">
              <a:lnSpc>
                <a:spcPct val="115000"/>
              </a:lnSpc>
              <a:spcBef>
                <a:spcPts val="1600"/>
              </a:spcBef>
              <a:spcAft>
                <a:spcPts val="0"/>
              </a:spcAft>
              <a:buClr>
                <a:srgbClr val="FFFFFF"/>
              </a:buClr>
              <a:buSzPts val="1100"/>
              <a:buChar char="○"/>
              <a:defRPr sz="1400">
                <a:solidFill>
                  <a:srgbClr val="FFFFFF"/>
                </a:solidFill>
              </a:defRPr>
            </a:lvl5pPr>
            <a:lvl6pPr indent="-298450" lvl="5" marL="2743200" rtl="0" algn="l">
              <a:lnSpc>
                <a:spcPct val="115000"/>
              </a:lnSpc>
              <a:spcBef>
                <a:spcPts val="1600"/>
              </a:spcBef>
              <a:spcAft>
                <a:spcPts val="0"/>
              </a:spcAft>
              <a:buClr>
                <a:srgbClr val="FFFFFF"/>
              </a:buClr>
              <a:buSzPts val="1100"/>
              <a:buChar char="■"/>
              <a:defRPr sz="1400">
                <a:solidFill>
                  <a:srgbClr val="FFFFFF"/>
                </a:solidFill>
              </a:defRPr>
            </a:lvl6pPr>
            <a:lvl7pPr indent="-298450" lvl="6" marL="3200400" rtl="0" algn="l">
              <a:lnSpc>
                <a:spcPct val="115000"/>
              </a:lnSpc>
              <a:spcBef>
                <a:spcPts val="1600"/>
              </a:spcBef>
              <a:spcAft>
                <a:spcPts val="0"/>
              </a:spcAft>
              <a:buClr>
                <a:srgbClr val="FFFFFF"/>
              </a:buClr>
              <a:buSzPts val="1100"/>
              <a:buChar char="●"/>
              <a:defRPr sz="1400">
                <a:solidFill>
                  <a:srgbClr val="FFFFFF"/>
                </a:solidFill>
              </a:defRPr>
            </a:lvl7pPr>
            <a:lvl8pPr indent="-298450" lvl="7" marL="3657600" rtl="0" algn="l">
              <a:lnSpc>
                <a:spcPct val="115000"/>
              </a:lnSpc>
              <a:spcBef>
                <a:spcPts val="1600"/>
              </a:spcBef>
              <a:spcAft>
                <a:spcPts val="0"/>
              </a:spcAft>
              <a:buClr>
                <a:srgbClr val="FFFFFF"/>
              </a:buClr>
              <a:buSzPts val="1100"/>
              <a:buChar char="○"/>
              <a:defRPr sz="1400">
                <a:solidFill>
                  <a:srgbClr val="FFFFFF"/>
                </a:solidFill>
              </a:defRPr>
            </a:lvl8pPr>
            <a:lvl9pPr indent="-298450" lvl="8" marL="4114800" rtl="0" algn="l">
              <a:lnSpc>
                <a:spcPct val="115000"/>
              </a:lnSpc>
              <a:spcBef>
                <a:spcPts val="1600"/>
              </a:spcBef>
              <a:spcAft>
                <a:spcPts val="1600"/>
              </a:spcAft>
              <a:buClr>
                <a:srgbClr val="FFFFFF"/>
              </a:buClr>
              <a:buSzPts val="1100"/>
              <a:buChar char="■"/>
              <a:defRPr sz="1400">
                <a:solidFill>
                  <a:srgbClr val="FFFFFF"/>
                </a:solidFill>
              </a:defRPr>
            </a:lvl9pPr>
          </a:lstStyle>
          <a:p/>
        </p:txBody>
      </p:sp>
      <p:sp>
        <p:nvSpPr>
          <p:cNvPr id="115" name="Google Shape;115;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24">
    <p:bg>
      <p:bgPr>
        <a:solidFill>
          <a:srgbClr val="FFFFFF"/>
        </a:solidFill>
      </p:bgPr>
    </p:bg>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gradFill>
            <a:gsLst>
              <a:gs pos="0">
                <a:srgbClr val="7F7F7F"/>
              </a:gs>
              <a:gs pos="78000">
                <a:srgbClr val="3F3F3F"/>
              </a:gs>
              <a:gs pos="100000">
                <a:srgbClr val="262626"/>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9"/>
          <p:cNvSpPr/>
          <p:nvPr/>
        </p:nvSpPr>
        <p:spPr>
          <a:xfrm rot="10800000">
            <a:off x="3262212" y="0"/>
            <a:ext cx="1309800" cy="1088100"/>
          </a:xfrm>
          <a:prstGeom prst="rtTriangle">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rot="10800000">
            <a:off x="4572012" y="0"/>
            <a:ext cx="1309800" cy="1088100"/>
          </a:xfrm>
          <a:prstGeom prst="rtTriangle">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flipH="1" rot="10800000">
            <a:off x="4572012" y="0"/>
            <a:ext cx="1309800" cy="1088100"/>
          </a:xfrm>
          <a:prstGeom prst="rtTriangl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type="ctrTitle"/>
          </p:nvPr>
        </p:nvSpPr>
        <p:spPr>
          <a:xfrm>
            <a:off x="1130100" y="1742688"/>
            <a:ext cx="6883800" cy="1658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4200"/>
              <a:buNone/>
              <a:defRPr sz="4200">
                <a:solidFill>
                  <a:srgbClr val="FFFFFF"/>
                </a:solidFill>
              </a:defRPr>
            </a:lvl1pPr>
            <a:lvl2pPr lvl="1" rtl="0" algn="ctr">
              <a:lnSpc>
                <a:spcPct val="100000"/>
              </a:lnSpc>
              <a:spcBef>
                <a:spcPts val="0"/>
              </a:spcBef>
              <a:spcAft>
                <a:spcPts val="0"/>
              </a:spcAft>
              <a:buClr>
                <a:srgbClr val="FFFFFF"/>
              </a:buClr>
              <a:buSzPts val="4200"/>
              <a:buNone/>
              <a:defRPr sz="4200">
                <a:solidFill>
                  <a:srgbClr val="FFFFFF"/>
                </a:solidFill>
              </a:defRPr>
            </a:lvl2pPr>
            <a:lvl3pPr lvl="2" rtl="0" algn="ctr">
              <a:lnSpc>
                <a:spcPct val="100000"/>
              </a:lnSpc>
              <a:spcBef>
                <a:spcPts val="0"/>
              </a:spcBef>
              <a:spcAft>
                <a:spcPts val="0"/>
              </a:spcAft>
              <a:buClr>
                <a:srgbClr val="FFFFFF"/>
              </a:buClr>
              <a:buSzPts val="4200"/>
              <a:buNone/>
              <a:defRPr sz="4200">
                <a:solidFill>
                  <a:srgbClr val="FFFFFF"/>
                </a:solidFill>
              </a:defRPr>
            </a:lvl3pPr>
            <a:lvl4pPr lvl="3" rtl="0" algn="ctr">
              <a:lnSpc>
                <a:spcPct val="100000"/>
              </a:lnSpc>
              <a:spcBef>
                <a:spcPts val="0"/>
              </a:spcBef>
              <a:spcAft>
                <a:spcPts val="0"/>
              </a:spcAft>
              <a:buClr>
                <a:srgbClr val="FFFFFF"/>
              </a:buClr>
              <a:buSzPts val="4200"/>
              <a:buNone/>
              <a:defRPr sz="4200">
                <a:solidFill>
                  <a:srgbClr val="FFFFFF"/>
                </a:solidFill>
              </a:defRPr>
            </a:lvl4pPr>
            <a:lvl5pPr lvl="4" rtl="0" algn="ctr">
              <a:lnSpc>
                <a:spcPct val="100000"/>
              </a:lnSpc>
              <a:spcBef>
                <a:spcPts val="0"/>
              </a:spcBef>
              <a:spcAft>
                <a:spcPts val="0"/>
              </a:spcAft>
              <a:buClr>
                <a:srgbClr val="FFFFFF"/>
              </a:buClr>
              <a:buSzPts val="4200"/>
              <a:buNone/>
              <a:defRPr sz="4200">
                <a:solidFill>
                  <a:srgbClr val="FFFFFF"/>
                </a:solidFill>
              </a:defRPr>
            </a:lvl5pPr>
            <a:lvl6pPr lvl="5" rtl="0" algn="ctr">
              <a:lnSpc>
                <a:spcPct val="100000"/>
              </a:lnSpc>
              <a:spcBef>
                <a:spcPts val="0"/>
              </a:spcBef>
              <a:spcAft>
                <a:spcPts val="0"/>
              </a:spcAft>
              <a:buClr>
                <a:srgbClr val="FFFFFF"/>
              </a:buClr>
              <a:buSzPts val="4200"/>
              <a:buNone/>
              <a:defRPr sz="4200">
                <a:solidFill>
                  <a:srgbClr val="FFFFFF"/>
                </a:solidFill>
              </a:defRPr>
            </a:lvl6pPr>
            <a:lvl7pPr lvl="6" rtl="0" algn="ctr">
              <a:lnSpc>
                <a:spcPct val="100000"/>
              </a:lnSpc>
              <a:spcBef>
                <a:spcPts val="0"/>
              </a:spcBef>
              <a:spcAft>
                <a:spcPts val="0"/>
              </a:spcAft>
              <a:buClr>
                <a:srgbClr val="FFFFFF"/>
              </a:buClr>
              <a:buSzPts val="4200"/>
              <a:buNone/>
              <a:defRPr sz="4200">
                <a:solidFill>
                  <a:srgbClr val="FFFFFF"/>
                </a:solidFill>
              </a:defRPr>
            </a:lvl7pPr>
            <a:lvl8pPr lvl="7" rtl="0" algn="ctr">
              <a:lnSpc>
                <a:spcPct val="100000"/>
              </a:lnSpc>
              <a:spcBef>
                <a:spcPts val="0"/>
              </a:spcBef>
              <a:spcAft>
                <a:spcPts val="0"/>
              </a:spcAft>
              <a:buClr>
                <a:srgbClr val="FFFFFF"/>
              </a:buClr>
              <a:buSzPts val="4200"/>
              <a:buNone/>
              <a:defRPr sz="4200">
                <a:solidFill>
                  <a:srgbClr val="FFFFFF"/>
                </a:solidFill>
              </a:defRPr>
            </a:lvl8pPr>
            <a:lvl9pPr lvl="8" rtl="0" algn="ctr">
              <a:lnSpc>
                <a:spcPct val="100000"/>
              </a:lnSpc>
              <a:spcBef>
                <a:spcPts val="0"/>
              </a:spcBef>
              <a:spcAft>
                <a:spcPts val="0"/>
              </a:spcAft>
              <a:buClr>
                <a:srgbClr val="FFFFFF"/>
              </a:buClr>
              <a:buSzPts val="4200"/>
              <a:buNone/>
              <a:defRPr sz="4200">
                <a:solidFill>
                  <a:srgbClr val="FFFFFF"/>
                </a:solidFill>
              </a:defRPr>
            </a:lvl9pPr>
          </a:lstStyle>
          <a:p/>
        </p:txBody>
      </p:sp>
      <p:sp>
        <p:nvSpPr>
          <p:cNvPr id="122" name="Google Shape;12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29">
    <p:bg>
      <p:bgPr>
        <a:solidFill>
          <a:srgbClr val="FFFFFF"/>
        </a:solidFill>
      </p:bgPr>
    </p:bg>
    <p:spTree>
      <p:nvGrpSpPr>
        <p:cNvPr id="123" name="Shape 123"/>
        <p:cNvGrpSpPr/>
        <p:nvPr/>
      </p:nvGrpSpPr>
      <p:grpSpPr>
        <a:xfrm>
          <a:off x="0" y="0"/>
          <a:ext cx="0" cy="0"/>
          <a:chOff x="0" y="0"/>
          <a:chExt cx="0" cy="0"/>
        </a:xfrm>
      </p:grpSpPr>
      <p:sp>
        <p:nvSpPr>
          <p:cNvPr id="124" name="Google Shape;124;p2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2140800" y="1237425"/>
            <a:ext cx="1229100" cy="124200"/>
          </a:xfrm>
          <a:prstGeom prst="rect">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ph idx="1" type="body"/>
          </p:nvPr>
        </p:nvSpPr>
        <p:spPr>
          <a:xfrm>
            <a:off x="2064600" y="1548600"/>
            <a:ext cx="4862400" cy="2547600"/>
          </a:xfrm>
          <a:prstGeom prst="rect">
            <a:avLst/>
          </a:prstGeom>
          <a:noFill/>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616161"/>
              </a:buClr>
              <a:buSzPts val="1800"/>
              <a:buChar char="●"/>
              <a:defRPr b="1" i="1" sz="1800">
                <a:solidFill>
                  <a:srgbClr val="616161"/>
                </a:solidFill>
              </a:defRPr>
            </a:lvl1pPr>
            <a:lvl2pPr indent="-298450" lvl="1" marL="914400" rtl="0" algn="l">
              <a:lnSpc>
                <a:spcPct val="115000"/>
              </a:lnSpc>
              <a:spcBef>
                <a:spcPts val="1600"/>
              </a:spcBef>
              <a:spcAft>
                <a:spcPts val="0"/>
              </a:spcAft>
              <a:buClr>
                <a:srgbClr val="616161"/>
              </a:buClr>
              <a:buSzPts val="1100"/>
              <a:buChar char="○"/>
              <a:defRPr b="1" i="1" sz="1400">
                <a:solidFill>
                  <a:srgbClr val="616161"/>
                </a:solidFill>
              </a:defRPr>
            </a:lvl2pPr>
            <a:lvl3pPr indent="-298450" lvl="2" marL="1371600" rtl="0" algn="l">
              <a:lnSpc>
                <a:spcPct val="115000"/>
              </a:lnSpc>
              <a:spcBef>
                <a:spcPts val="1600"/>
              </a:spcBef>
              <a:spcAft>
                <a:spcPts val="0"/>
              </a:spcAft>
              <a:buClr>
                <a:srgbClr val="616161"/>
              </a:buClr>
              <a:buSzPts val="1100"/>
              <a:buChar char="■"/>
              <a:defRPr b="1" i="1" sz="1400">
                <a:solidFill>
                  <a:srgbClr val="616161"/>
                </a:solidFill>
              </a:defRPr>
            </a:lvl3pPr>
            <a:lvl4pPr indent="-298450" lvl="3" marL="1828800" rtl="0" algn="l">
              <a:lnSpc>
                <a:spcPct val="115000"/>
              </a:lnSpc>
              <a:spcBef>
                <a:spcPts val="1600"/>
              </a:spcBef>
              <a:spcAft>
                <a:spcPts val="0"/>
              </a:spcAft>
              <a:buClr>
                <a:srgbClr val="616161"/>
              </a:buClr>
              <a:buSzPts val="1100"/>
              <a:buChar char="●"/>
              <a:defRPr b="1" i="1" sz="1400">
                <a:solidFill>
                  <a:srgbClr val="616161"/>
                </a:solidFill>
              </a:defRPr>
            </a:lvl4pPr>
            <a:lvl5pPr indent="-298450" lvl="4" marL="2286000" rtl="0" algn="l">
              <a:lnSpc>
                <a:spcPct val="115000"/>
              </a:lnSpc>
              <a:spcBef>
                <a:spcPts val="1600"/>
              </a:spcBef>
              <a:spcAft>
                <a:spcPts val="0"/>
              </a:spcAft>
              <a:buClr>
                <a:srgbClr val="616161"/>
              </a:buClr>
              <a:buSzPts val="1100"/>
              <a:buChar char="○"/>
              <a:defRPr b="1" i="1" sz="1400">
                <a:solidFill>
                  <a:srgbClr val="616161"/>
                </a:solidFill>
              </a:defRPr>
            </a:lvl5pPr>
            <a:lvl6pPr indent="-298450" lvl="5" marL="2743200" rtl="0" algn="l">
              <a:lnSpc>
                <a:spcPct val="115000"/>
              </a:lnSpc>
              <a:spcBef>
                <a:spcPts val="1600"/>
              </a:spcBef>
              <a:spcAft>
                <a:spcPts val="0"/>
              </a:spcAft>
              <a:buClr>
                <a:srgbClr val="616161"/>
              </a:buClr>
              <a:buSzPts val="1100"/>
              <a:buChar char="■"/>
              <a:defRPr b="1" i="1" sz="1400">
                <a:solidFill>
                  <a:srgbClr val="616161"/>
                </a:solidFill>
              </a:defRPr>
            </a:lvl6pPr>
            <a:lvl7pPr indent="-298450" lvl="6" marL="3200400" rtl="0" algn="l">
              <a:lnSpc>
                <a:spcPct val="115000"/>
              </a:lnSpc>
              <a:spcBef>
                <a:spcPts val="1600"/>
              </a:spcBef>
              <a:spcAft>
                <a:spcPts val="0"/>
              </a:spcAft>
              <a:buClr>
                <a:srgbClr val="616161"/>
              </a:buClr>
              <a:buSzPts val="1100"/>
              <a:buChar char="●"/>
              <a:defRPr b="1" i="1" sz="1400">
                <a:solidFill>
                  <a:srgbClr val="616161"/>
                </a:solidFill>
              </a:defRPr>
            </a:lvl7pPr>
            <a:lvl8pPr indent="-298450" lvl="7" marL="3657600" rtl="0" algn="l">
              <a:lnSpc>
                <a:spcPct val="115000"/>
              </a:lnSpc>
              <a:spcBef>
                <a:spcPts val="1600"/>
              </a:spcBef>
              <a:spcAft>
                <a:spcPts val="0"/>
              </a:spcAft>
              <a:buClr>
                <a:srgbClr val="616161"/>
              </a:buClr>
              <a:buSzPts val="1100"/>
              <a:buChar char="○"/>
              <a:defRPr b="1" i="1" sz="1400">
                <a:solidFill>
                  <a:srgbClr val="616161"/>
                </a:solidFill>
              </a:defRPr>
            </a:lvl8pPr>
            <a:lvl9pPr indent="-298450" lvl="8" marL="4114800" rtl="0" algn="l">
              <a:lnSpc>
                <a:spcPct val="115000"/>
              </a:lnSpc>
              <a:spcBef>
                <a:spcPts val="1600"/>
              </a:spcBef>
              <a:spcAft>
                <a:spcPts val="1600"/>
              </a:spcAft>
              <a:buClr>
                <a:srgbClr val="616161"/>
              </a:buClr>
              <a:buSzPts val="1100"/>
              <a:buChar char="■"/>
              <a:defRPr b="1" i="1" sz="1400">
                <a:solidFill>
                  <a:srgbClr val="616161"/>
                </a:solidFill>
              </a:defRPr>
            </a:lvl9pPr>
          </a:lstStyle>
          <a:p/>
        </p:txBody>
      </p:sp>
      <p:sp>
        <p:nvSpPr>
          <p:cNvPr id="127" name="Google Shape;127;p20"/>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30">
    <p:bg>
      <p:bgPr>
        <a:solidFill>
          <a:srgbClr val="FFFFFF"/>
        </a:solidFill>
      </p:bgPr>
    </p:bg>
    <p:spTree>
      <p:nvGrpSpPr>
        <p:cNvPr id="128" name="Shape 128"/>
        <p:cNvGrpSpPr/>
        <p:nvPr/>
      </p:nvGrpSpPr>
      <p:grpSpPr>
        <a:xfrm>
          <a:off x="0" y="0"/>
          <a:ext cx="0" cy="0"/>
          <a:chOff x="0" y="0"/>
          <a:chExt cx="0" cy="0"/>
        </a:xfrm>
      </p:grpSpPr>
      <p:sp>
        <p:nvSpPr>
          <p:cNvPr id="129" name="Google Shape;129;p2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3047975" y="257175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25" y="0"/>
            <a:ext cx="3048000" cy="5143500"/>
          </a:xfrm>
          <a:prstGeom prst="rect">
            <a:avLst/>
          </a:prstGeom>
          <a:solidFill>
            <a:srgbClr val="E06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6095975" y="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type="title"/>
          </p:nvPr>
        </p:nvSpPr>
        <p:spPr>
          <a:xfrm>
            <a:off x="326350" y="283350"/>
            <a:ext cx="2395200" cy="45768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400">
                <a:solidFill>
                  <a:srgbClr val="FFFFFF"/>
                </a:solidFill>
              </a:defRPr>
            </a:lvl1pPr>
            <a:lvl2pPr lvl="1" rtl="0" algn="ctr">
              <a:lnSpc>
                <a:spcPct val="100000"/>
              </a:lnSpc>
              <a:spcBef>
                <a:spcPts val="0"/>
              </a:spcBef>
              <a:spcAft>
                <a:spcPts val="0"/>
              </a:spcAft>
              <a:buNone/>
              <a:defRPr b="1" sz="2400">
                <a:solidFill>
                  <a:srgbClr val="FFFFFF"/>
                </a:solidFill>
              </a:defRPr>
            </a:lvl2pPr>
            <a:lvl3pPr lvl="2" rtl="0" algn="ctr">
              <a:lnSpc>
                <a:spcPct val="100000"/>
              </a:lnSpc>
              <a:spcBef>
                <a:spcPts val="0"/>
              </a:spcBef>
              <a:spcAft>
                <a:spcPts val="0"/>
              </a:spcAft>
              <a:buNone/>
              <a:defRPr b="1" sz="2400">
                <a:solidFill>
                  <a:srgbClr val="FFFFFF"/>
                </a:solidFill>
              </a:defRPr>
            </a:lvl3pPr>
            <a:lvl4pPr lvl="3" rtl="0" algn="ctr">
              <a:lnSpc>
                <a:spcPct val="100000"/>
              </a:lnSpc>
              <a:spcBef>
                <a:spcPts val="0"/>
              </a:spcBef>
              <a:spcAft>
                <a:spcPts val="0"/>
              </a:spcAft>
              <a:buNone/>
              <a:defRPr b="1" sz="2400">
                <a:solidFill>
                  <a:srgbClr val="FFFFFF"/>
                </a:solidFill>
              </a:defRPr>
            </a:lvl4pPr>
            <a:lvl5pPr lvl="4" rtl="0" algn="ctr">
              <a:lnSpc>
                <a:spcPct val="100000"/>
              </a:lnSpc>
              <a:spcBef>
                <a:spcPts val="0"/>
              </a:spcBef>
              <a:spcAft>
                <a:spcPts val="0"/>
              </a:spcAft>
              <a:buNone/>
              <a:defRPr b="1" sz="2400">
                <a:solidFill>
                  <a:srgbClr val="FFFFFF"/>
                </a:solidFill>
              </a:defRPr>
            </a:lvl5pPr>
            <a:lvl6pPr lvl="5" rtl="0" algn="ctr">
              <a:lnSpc>
                <a:spcPct val="100000"/>
              </a:lnSpc>
              <a:spcBef>
                <a:spcPts val="0"/>
              </a:spcBef>
              <a:spcAft>
                <a:spcPts val="0"/>
              </a:spcAft>
              <a:buNone/>
              <a:defRPr b="1" sz="2400">
                <a:solidFill>
                  <a:srgbClr val="FFFFFF"/>
                </a:solidFill>
              </a:defRPr>
            </a:lvl6pPr>
            <a:lvl7pPr lvl="6" rtl="0" algn="ctr">
              <a:lnSpc>
                <a:spcPct val="100000"/>
              </a:lnSpc>
              <a:spcBef>
                <a:spcPts val="0"/>
              </a:spcBef>
              <a:spcAft>
                <a:spcPts val="0"/>
              </a:spcAft>
              <a:buNone/>
              <a:defRPr b="1" sz="2400">
                <a:solidFill>
                  <a:srgbClr val="FFFFFF"/>
                </a:solidFill>
              </a:defRPr>
            </a:lvl7pPr>
            <a:lvl8pPr lvl="7" rtl="0" algn="ctr">
              <a:lnSpc>
                <a:spcPct val="100000"/>
              </a:lnSpc>
              <a:spcBef>
                <a:spcPts val="0"/>
              </a:spcBef>
              <a:spcAft>
                <a:spcPts val="0"/>
              </a:spcAft>
              <a:buNone/>
              <a:defRPr b="1" sz="2400">
                <a:solidFill>
                  <a:srgbClr val="FFFFFF"/>
                </a:solidFill>
              </a:defRPr>
            </a:lvl8pPr>
            <a:lvl9pPr lvl="8" rtl="0" algn="ctr">
              <a:lnSpc>
                <a:spcPct val="100000"/>
              </a:lnSpc>
              <a:spcBef>
                <a:spcPts val="0"/>
              </a:spcBef>
              <a:spcAft>
                <a:spcPts val="0"/>
              </a:spcAft>
              <a:buNone/>
              <a:defRPr b="1" sz="2400">
                <a:solidFill>
                  <a:srgbClr val="FFFFFF"/>
                </a:solidFill>
              </a:defRPr>
            </a:lvl9pPr>
          </a:lstStyle>
          <a:p/>
        </p:txBody>
      </p:sp>
      <p:sp>
        <p:nvSpPr>
          <p:cNvPr id="134" name="Google Shape;134;p21"/>
          <p:cNvSpPr txBox="1"/>
          <p:nvPr>
            <p:ph idx="1" type="body"/>
          </p:nvPr>
        </p:nvSpPr>
        <p:spPr>
          <a:xfrm>
            <a:off x="3374375" y="283350"/>
            <a:ext cx="2395200" cy="17025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434343"/>
              </a:buClr>
              <a:buSzPts val="1200"/>
              <a:buChar char="●"/>
              <a:defRPr sz="12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35" name="Google Shape;135;p21"/>
          <p:cNvSpPr txBox="1"/>
          <p:nvPr>
            <p:ph idx="2" type="body"/>
          </p:nvPr>
        </p:nvSpPr>
        <p:spPr>
          <a:xfrm>
            <a:off x="6412675" y="283350"/>
            <a:ext cx="2395200" cy="17025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434343"/>
              </a:buClr>
              <a:buSzPts val="1200"/>
              <a:buChar char="●"/>
              <a:defRPr sz="12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36" name="Google Shape;136;p21"/>
          <p:cNvSpPr txBox="1"/>
          <p:nvPr>
            <p:ph idx="3" type="body"/>
          </p:nvPr>
        </p:nvSpPr>
        <p:spPr>
          <a:xfrm>
            <a:off x="3374375" y="2855100"/>
            <a:ext cx="2395200" cy="17025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434343"/>
              </a:buClr>
              <a:buSzPts val="1200"/>
              <a:buChar char="●"/>
              <a:defRPr sz="12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37" name="Google Shape;137;p21"/>
          <p:cNvSpPr txBox="1"/>
          <p:nvPr>
            <p:ph idx="4" type="body"/>
          </p:nvPr>
        </p:nvSpPr>
        <p:spPr>
          <a:xfrm>
            <a:off x="6408400" y="2855100"/>
            <a:ext cx="2395200" cy="17025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434343"/>
              </a:buClr>
              <a:buSzPts val="1200"/>
              <a:buChar char="●"/>
              <a:defRPr sz="12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38" name="Google Shape;138;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AUTOLAYOUT_31">
    <p:bg>
      <p:bgPr>
        <a:solidFill>
          <a:srgbClr val="2D3142"/>
        </a:solidFill>
      </p:bgPr>
    </p:bg>
    <p:spTree>
      <p:nvGrpSpPr>
        <p:cNvPr id="139" name="Shape 139"/>
        <p:cNvGrpSpPr/>
        <p:nvPr/>
      </p:nvGrpSpPr>
      <p:grpSpPr>
        <a:xfrm>
          <a:off x="0" y="0"/>
          <a:ext cx="0" cy="0"/>
          <a:chOff x="0" y="0"/>
          <a:chExt cx="0" cy="0"/>
        </a:xfrm>
      </p:grpSpPr>
      <p:sp>
        <p:nvSpPr>
          <p:cNvPr id="140" name="Google Shape;140;p2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6579" y="333100"/>
            <a:ext cx="8470800" cy="45057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141725" y="656801"/>
            <a:ext cx="8860500" cy="385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ph type="title"/>
          </p:nvPr>
        </p:nvSpPr>
        <p:spPr>
          <a:xfrm>
            <a:off x="813263" y="977425"/>
            <a:ext cx="4252200" cy="15915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2D7EE"/>
              </a:buClr>
              <a:buSzPts val="3000"/>
              <a:buNone/>
              <a:defRPr b="1" sz="3000">
                <a:solidFill>
                  <a:srgbClr val="F2D7EE"/>
                </a:solidFill>
              </a:defRPr>
            </a:lvl1pPr>
            <a:lvl2pPr lvl="1" rtl="0" algn="l">
              <a:lnSpc>
                <a:spcPct val="100000"/>
              </a:lnSpc>
              <a:spcBef>
                <a:spcPts val="0"/>
              </a:spcBef>
              <a:spcAft>
                <a:spcPts val="0"/>
              </a:spcAft>
              <a:buClr>
                <a:srgbClr val="F2D7EE"/>
              </a:buClr>
              <a:buSzPts val="3200"/>
              <a:buNone/>
              <a:defRPr b="1" sz="3200">
                <a:solidFill>
                  <a:srgbClr val="F2D7EE"/>
                </a:solidFill>
              </a:defRPr>
            </a:lvl2pPr>
            <a:lvl3pPr lvl="2" rtl="0" algn="l">
              <a:lnSpc>
                <a:spcPct val="100000"/>
              </a:lnSpc>
              <a:spcBef>
                <a:spcPts val="0"/>
              </a:spcBef>
              <a:spcAft>
                <a:spcPts val="0"/>
              </a:spcAft>
              <a:buClr>
                <a:srgbClr val="F2D7EE"/>
              </a:buClr>
              <a:buSzPts val="3200"/>
              <a:buNone/>
              <a:defRPr b="1" sz="3200">
                <a:solidFill>
                  <a:srgbClr val="F2D7EE"/>
                </a:solidFill>
              </a:defRPr>
            </a:lvl3pPr>
            <a:lvl4pPr lvl="3" rtl="0" algn="l">
              <a:lnSpc>
                <a:spcPct val="100000"/>
              </a:lnSpc>
              <a:spcBef>
                <a:spcPts val="0"/>
              </a:spcBef>
              <a:spcAft>
                <a:spcPts val="0"/>
              </a:spcAft>
              <a:buClr>
                <a:srgbClr val="F2D7EE"/>
              </a:buClr>
              <a:buSzPts val="3200"/>
              <a:buNone/>
              <a:defRPr b="1" sz="3200">
                <a:solidFill>
                  <a:srgbClr val="F2D7EE"/>
                </a:solidFill>
              </a:defRPr>
            </a:lvl4pPr>
            <a:lvl5pPr lvl="4" rtl="0" algn="l">
              <a:lnSpc>
                <a:spcPct val="100000"/>
              </a:lnSpc>
              <a:spcBef>
                <a:spcPts val="0"/>
              </a:spcBef>
              <a:spcAft>
                <a:spcPts val="0"/>
              </a:spcAft>
              <a:buClr>
                <a:srgbClr val="F2D7EE"/>
              </a:buClr>
              <a:buSzPts val="3200"/>
              <a:buNone/>
              <a:defRPr b="1" sz="3200">
                <a:solidFill>
                  <a:srgbClr val="F2D7EE"/>
                </a:solidFill>
              </a:defRPr>
            </a:lvl5pPr>
            <a:lvl6pPr lvl="5" rtl="0" algn="l">
              <a:lnSpc>
                <a:spcPct val="100000"/>
              </a:lnSpc>
              <a:spcBef>
                <a:spcPts val="0"/>
              </a:spcBef>
              <a:spcAft>
                <a:spcPts val="0"/>
              </a:spcAft>
              <a:buClr>
                <a:srgbClr val="F2D7EE"/>
              </a:buClr>
              <a:buSzPts val="3200"/>
              <a:buNone/>
              <a:defRPr b="1" sz="3200">
                <a:solidFill>
                  <a:srgbClr val="F2D7EE"/>
                </a:solidFill>
              </a:defRPr>
            </a:lvl6pPr>
            <a:lvl7pPr lvl="6" rtl="0" algn="l">
              <a:lnSpc>
                <a:spcPct val="100000"/>
              </a:lnSpc>
              <a:spcBef>
                <a:spcPts val="0"/>
              </a:spcBef>
              <a:spcAft>
                <a:spcPts val="0"/>
              </a:spcAft>
              <a:buClr>
                <a:srgbClr val="F2D7EE"/>
              </a:buClr>
              <a:buSzPts val="3200"/>
              <a:buNone/>
              <a:defRPr b="1" sz="3200">
                <a:solidFill>
                  <a:srgbClr val="F2D7EE"/>
                </a:solidFill>
              </a:defRPr>
            </a:lvl7pPr>
            <a:lvl8pPr lvl="7" rtl="0" algn="l">
              <a:lnSpc>
                <a:spcPct val="100000"/>
              </a:lnSpc>
              <a:spcBef>
                <a:spcPts val="0"/>
              </a:spcBef>
              <a:spcAft>
                <a:spcPts val="0"/>
              </a:spcAft>
              <a:buClr>
                <a:srgbClr val="F2D7EE"/>
              </a:buClr>
              <a:buSzPts val="3200"/>
              <a:buNone/>
              <a:defRPr b="1" sz="3200">
                <a:solidFill>
                  <a:srgbClr val="F2D7EE"/>
                </a:solidFill>
              </a:defRPr>
            </a:lvl8pPr>
            <a:lvl9pPr lvl="8" rtl="0" algn="l">
              <a:lnSpc>
                <a:spcPct val="100000"/>
              </a:lnSpc>
              <a:spcBef>
                <a:spcPts val="0"/>
              </a:spcBef>
              <a:spcAft>
                <a:spcPts val="0"/>
              </a:spcAft>
              <a:buClr>
                <a:srgbClr val="F2D7EE"/>
              </a:buClr>
              <a:buSzPts val="3200"/>
              <a:buNone/>
              <a:defRPr b="1" sz="3200">
                <a:solidFill>
                  <a:srgbClr val="F2D7EE"/>
                </a:solidFill>
              </a:defRPr>
            </a:lvl9pPr>
          </a:lstStyle>
          <a:p/>
        </p:txBody>
      </p:sp>
      <p:sp>
        <p:nvSpPr>
          <p:cNvPr id="144" name="Google Shape;144;p22"/>
          <p:cNvSpPr txBox="1"/>
          <p:nvPr>
            <p:ph idx="1" type="body"/>
          </p:nvPr>
        </p:nvSpPr>
        <p:spPr>
          <a:xfrm>
            <a:off x="813263" y="2651475"/>
            <a:ext cx="4252200" cy="15414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2D7EE"/>
              </a:buClr>
              <a:buSzPts val="1400"/>
              <a:buChar char="●"/>
              <a:defRPr sz="1400">
                <a:solidFill>
                  <a:srgbClr val="F2D7EE"/>
                </a:solidFill>
              </a:defRPr>
            </a:lvl1pPr>
            <a:lvl2pPr indent="-304800" lvl="1" marL="914400" rtl="0" algn="l">
              <a:lnSpc>
                <a:spcPct val="115000"/>
              </a:lnSpc>
              <a:spcBef>
                <a:spcPts val="1600"/>
              </a:spcBef>
              <a:spcAft>
                <a:spcPts val="0"/>
              </a:spcAft>
              <a:buClr>
                <a:srgbClr val="F2D7EE"/>
              </a:buClr>
              <a:buSzPts val="1200"/>
              <a:buChar char="○"/>
              <a:defRPr sz="1200">
                <a:solidFill>
                  <a:srgbClr val="F2D7EE"/>
                </a:solidFill>
              </a:defRPr>
            </a:lvl2pPr>
            <a:lvl3pPr indent="-304800" lvl="2" marL="1371600" rtl="0" algn="l">
              <a:lnSpc>
                <a:spcPct val="115000"/>
              </a:lnSpc>
              <a:spcBef>
                <a:spcPts val="1600"/>
              </a:spcBef>
              <a:spcAft>
                <a:spcPts val="0"/>
              </a:spcAft>
              <a:buClr>
                <a:srgbClr val="F2D7EE"/>
              </a:buClr>
              <a:buSzPts val="1200"/>
              <a:buChar char="■"/>
              <a:defRPr sz="1200">
                <a:solidFill>
                  <a:srgbClr val="F2D7EE"/>
                </a:solidFill>
              </a:defRPr>
            </a:lvl3pPr>
            <a:lvl4pPr indent="-304800" lvl="3" marL="1828800" rtl="0" algn="l">
              <a:lnSpc>
                <a:spcPct val="115000"/>
              </a:lnSpc>
              <a:spcBef>
                <a:spcPts val="1600"/>
              </a:spcBef>
              <a:spcAft>
                <a:spcPts val="0"/>
              </a:spcAft>
              <a:buClr>
                <a:srgbClr val="F2D7EE"/>
              </a:buClr>
              <a:buSzPts val="1200"/>
              <a:buChar char="●"/>
              <a:defRPr sz="1200">
                <a:solidFill>
                  <a:srgbClr val="F2D7EE"/>
                </a:solidFill>
              </a:defRPr>
            </a:lvl4pPr>
            <a:lvl5pPr indent="-304800" lvl="4" marL="2286000" rtl="0" algn="l">
              <a:lnSpc>
                <a:spcPct val="115000"/>
              </a:lnSpc>
              <a:spcBef>
                <a:spcPts val="1600"/>
              </a:spcBef>
              <a:spcAft>
                <a:spcPts val="0"/>
              </a:spcAft>
              <a:buClr>
                <a:srgbClr val="F2D7EE"/>
              </a:buClr>
              <a:buSzPts val="1200"/>
              <a:buChar char="○"/>
              <a:defRPr sz="1200">
                <a:solidFill>
                  <a:srgbClr val="F2D7EE"/>
                </a:solidFill>
              </a:defRPr>
            </a:lvl5pPr>
            <a:lvl6pPr indent="-304800" lvl="5" marL="2743200" rtl="0" algn="l">
              <a:lnSpc>
                <a:spcPct val="115000"/>
              </a:lnSpc>
              <a:spcBef>
                <a:spcPts val="1600"/>
              </a:spcBef>
              <a:spcAft>
                <a:spcPts val="0"/>
              </a:spcAft>
              <a:buClr>
                <a:srgbClr val="F2D7EE"/>
              </a:buClr>
              <a:buSzPts val="1200"/>
              <a:buChar char="■"/>
              <a:defRPr sz="1200">
                <a:solidFill>
                  <a:srgbClr val="F2D7EE"/>
                </a:solidFill>
              </a:defRPr>
            </a:lvl6pPr>
            <a:lvl7pPr indent="-304800" lvl="6" marL="3200400" rtl="0" algn="l">
              <a:lnSpc>
                <a:spcPct val="115000"/>
              </a:lnSpc>
              <a:spcBef>
                <a:spcPts val="1600"/>
              </a:spcBef>
              <a:spcAft>
                <a:spcPts val="0"/>
              </a:spcAft>
              <a:buClr>
                <a:srgbClr val="F2D7EE"/>
              </a:buClr>
              <a:buSzPts val="1200"/>
              <a:buChar char="●"/>
              <a:defRPr sz="1200">
                <a:solidFill>
                  <a:srgbClr val="F2D7EE"/>
                </a:solidFill>
              </a:defRPr>
            </a:lvl7pPr>
            <a:lvl8pPr indent="-304800" lvl="7" marL="3657600" rtl="0" algn="l">
              <a:lnSpc>
                <a:spcPct val="115000"/>
              </a:lnSpc>
              <a:spcBef>
                <a:spcPts val="1600"/>
              </a:spcBef>
              <a:spcAft>
                <a:spcPts val="0"/>
              </a:spcAft>
              <a:buClr>
                <a:srgbClr val="F2D7EE"/>
              </a:buClr>
              <a:buSzPts val="1200"/>
              <a:buChar char="○"/>
              <a:defRPr sz="1200">
                <a:solidFill>
                  <a:srgbClr val="F2D7EE"/>
                </a:solidFill>
              </a:defRPr>
            </a:lvl8pPr>
            <a:lvl9pPr indent="-304800" lvl="8" marL="4114800" rtl="0" algn="l">
              <a:lnSpc>
                <a:spcPct val="115000"/>
              </a:lnSpc>
              <a:spcBef>
                <a:spcPts val="1600"/>
              </a:spcBef>
              <a:spcAft>
                <a:spcPts val="1600"/>
              </a:spcAft>
              <a:buClr>
                <a:srgbClr val="F2D7EE"/>
              </a:buClr>
              <a:buSzPts val="1200"/>
              <a:buChar char="■"/>
              <a:defRPr sz="1200">
                <a:solidFill>
                  <a:srgbClr val="F2D7EE"/>
                </a:solidFill>
              </a:defRPr>
            </a:lvl9pPr>
          </a:lstStyle>
          <a:p/>
        </p:txBody>
      </p:sp>
      <p:sp>
        <p:nvSpPr>
          <p:cNvPr id="145" name="Google Shape;145;p22"/>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33">
    <p:bg>
      <p:bgPr>
        <a:solidFill>
          <a:srgbClr val="FFFFFF"/>
        </a:solidFill>
      </p:bgPr>
    </p:bg>
    <p:spTree>
      <p:nvGrpSpPr>
        <p:cNvPr id="146" name="Shape 146"/>
        <p:cNvGrpSpPr/>
        <p:nvPr/>
      </p:nvGrpSpPr>
      <p:grpSpPr>
        <a:xfrm>
          <a:off x="0" y="0"/>
          <a:ext cx="0" cy="0"/>
          <a:chOff x="0" y="0"/>
          <a:chExt cx="0" cy="0"/>
        </a:xfrm>
      </p:grpSpPr>
      <p:sp>
        <p:nvSpPr>
          <p:cNvPr id="147" name="Google Shape;147;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3822525" y="876138"/>
            <a:ext cx="4810200" cy="3476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3920175" y="988038"/>
            <a:ext cx="4614900" cy="325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rot="10800000">
            <a:off x="3438975" y="876076"/>
            <a:ext cx="481200" cy="4812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type="title"/>
          </p:nvPr>
        </p:nvSpPr>
        <p:spPr>
          <a:xfrm>
            <a:off x="511275" y="714476"/>
            <a:ext cx="2533800" cy="2228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600"/>
              <a:buNone/>
              <a:defRPr sz="2600">
                <a:solidFill>
                  <a:srgbClr val="696969"/>
                </a:solidFill>
              </a:defRPr>
            </a:lvl1pPr>
            <a:lvl2pPr lvl="1" rtl="0" algn="r">
              <a:lnSpc>
                <a:spcPct val="100000"/>
              </a:lnSpc>
              <a:spcBef>
                <a:spcPts val="0"/>
              </a:spcBef>
              <a:spcAft>
                <a:spcPts val="0"/>
              </a:spcAft>
              <a:buClr>
                <a:schemeClr val="dk1"/>
              </a:buClr>
              <a:buSzPts val="2600"/>
              <a:buNone/>
              <a:defRPr sz="2600">
                <a:solidFill>
                  <a:srgbClr val="696969"/>
                </a:solidFill>
              </a:defRPr>
            </a:lvl2pPr>
            <a:lvl3pPr lvl="2" rtl="0" algn="r">
              <a:lnSpc>
                <a:spcPct val="100000"/>
              </a:lnSpc>
              <a:spcBef>
                <a:spcPts val="0"/>
              </a:spcBef>
              <a:spcAft>
                <a:spcPts val="0"/>
              </a:spcAft>
              <a:buClr>
                <a:schemeClr val="dk1"/>
              </a:buClr>
              <a:buSzPts val="2600"/>
              <a:buNone/>
              <a:defRPr sz="2600">
                <a:solidFill>
                  <a:srgbClr val="696969"/>
                </a:solidFill>
              </a:defRPr>
            </a:lvl3pPr>
            <a:lvl4pPr lvl="3" rtl="0" algn="r">
              <a:lnSpc>
                <a:spcPct val="100000"/>
              </a:lnSpc>
              <a:spcBef>
                <a:spcPts val="0"/>
              </a:spcBef>
              <a:spcAft>
                <a:spcPts val="0"/>
              </a:spcAft>
              <a:buClr>
                <a:schemeClr val="dk1"/>
              </a:buClr>
              <a:buSzPts val="2600"/>
              <a:buNone/>
              <a:defRPr sz="2600">
                <a:solidFill>
                  <a:srgbClr val="696969"/>
                </a:solidFill>
              </a:defRPr>
            </a:lvl4pPr>
            <a:lvl5pPr lvl="4" rtl="0" algn="r">
              <a:lnSpc>
                <a:spcPct val="100000"/>
              </a:lnSpc>
              <a:spcBef>
                <a:spcPts val="0"/>
              </a:spcBef>
              <a:spcAft>
                <a:spcPts val="0"/>
              </a:spcAft>
              <a:buClr>
                <a:schemeClr val="dk1"/>
              </a:buClr>
              <a:buSzPts val="2600"/>
              <a:buNone/>
              <a:defRPr sz="2600">
                <a:solidFill>
                  <a:srgbClr val="696969"/>
                </a:solidFill>
              </a:defRPr>
            </a:lvl5pPr>
            <a:lvl6pPr lvl="5" rtl="0" algn="r">
              <a:lnSpc>
                <a:spcPct val="100000"/>
              </a:lnSpc>
              <a:spcBef>
                <a:spcPts val="0"/>
              </a:spcBef>
              <a:spcAft>
                <a:spcPts val="0"/>
              </a:spcAft>
              <a:buClr>
                <a:schemeClr val="dk1"/>
              </a:buClr>
              <a:buSzPts val="2600"/>
              <a:buNone/>
              <a:defRPr sz="2600">
                <a:solidFill>
                  <a:srgbClr val="696969"/>
                </a:solidFill>
              </a:defRPr>
            </a:lvl6pPr>
            <a:lvl7pPr lvl="6" rtl="0" algn="r">
              <a:lnSpc>
                <a:spcPct val="100000"/>
              </a:lnSpc>
              <a:spcBef>
                <a:spcPts val="0"/>
              </a:spcBef>
              <a:spcAft>
                <a:spcPts val="0"/>
              </a:spcAft>
              <a:buClr>
                <a:schemeClr val="dk1"/>
              </a:buClr>
              <a:buSzPts val="2600"/>
              <a:buNone/>
              <a:defRPr sz="2600">
                <a:solidFill>
                  <a:srgbClr val="696969"/>
                </a:solidFill>
              </a:defRPr>
            </a:lvl7pPr>
            <a:lvl8pPr lvl="7" rtl="0" algn="r">
              <a:lnSpc>
                <a:spcPct val="100000"/>
              </a:lnSpc>
              <a:spcBef>
                <a:spcPts val="0"/>
              </a:spcBef>
              <a:spcAft>
                <a:spcPts val="0"/>
              </a:spcAft>
              <a:buClr>
                <a:schemeClr val="dk1"/>
              </a:buClr>
              <a:buSzPts val="2600"/>
              <a:buNone/>
              <a:defRPr sz="2600">
                <a:solidFill>
                  <a:srgbClr val="696969"/>
                </a:solidFill>
              </a:defRPr>
            </a:lvl8pPr>
            <a:lvl9pPr lvl="8" rtl="0" algn="r">
              <a:lnSpc>
                <a:spcPct val="100000"/>
              </a:lnSpc>
              <a:spcBef>
                <a:spcPts val="0"/>
              </a:spcBef>
              <a:spcAft>
                <a:spcPts val="0"/>
              </a:spcAft>
              <a:buClr>
                <a:schemeClr val="dk1"/>
              </a:buClr>
              <a:buSzPts val="2600"/>
              <a:buNone/>
              <a:defRPr sz="2600">
                <a:solidFill>
                  <a:srgbClr val="696969"/>
                </a:solidFill>
              </a:defRPr>
            </a:lvl9pPr>
          </a:lstStyle>
          <a:p/>
        </p:txBody>
      </p:sp>
      <p:sp>
        <p:nvSpPr>
          <p:cNvPr id="152" name="Google Shape;152;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AUTOLAYOUT_34">
    <p:bg>
      <p:bgPr>
        <a:solidFill>
          <a:srgbClr val="FFFFFF"/>
        </a:solidFill>
      </p:bgPr>
    </p:bg>
    <p:spTree>
      <p:nvGrpSpPr>
        <p:cNvPr id="153" name="Shape 153"/>
        <p:cNvGrpSpPr/>
        <p:nvPr/>
      </p:nvGrpSpPr>
      <p:grpSpPr>
        <a:xfrm>
          <a:off x="0" y="0"/>
          <a:ext cx="0" cy="0"/>
          <a:chOff x="0" y="0"/>
          <a:chExt cx="0" cy="0"/>
        </a:xfrm>
      </p:grpSpPr>
      <p:sp>
        <p:nvSpPr>
          <p:cNvPr id="154" name="Google Shape;154;p24"/>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205218" y="201292"/>
            <a:ext cx="408900" cy="381900"/>
          </a:xfrm>
          <a:prstGeom prst="flowChartDelay">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100882" y="201292"/>
            <a:ext cx="408900" cy="381900"/>
          </a:xfrm>
          <a:prstGeom prst="flowChartDelay">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319" y="201292"/>
            <a:ext cx="408900" cy="381900"/>
          </a:xfrm>
          <a:prstGeom prst="flowChartDelay">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233600" y="829550"/>
            <a:ext cx="2566200" cy="8925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100">
                <a:solidFill>
                  <a:schemeClr val="lt1"/>
                </a:solidFill>
              </a:defRPr>
            </a:lvl1pPr>
            <a:lvl2pPr lvl="1" rtl="0" algn="l">
              <a:lnSpc>
                <a:spcPct val="100000"/>
              </a:lnSpc>
              <a:spcBef>
                <a:spcPts val="0"/>
              </a:spcBef>
              <a:spcAft>
                <a:spcPts val="0"/>
              </a:spcAft>
              <a:buNone/>
              <a:defRPr b="1" sz="2100">
                <a:solidFill>
                  <a:schemeClr val="lt1"/>
                </a:solidFill>
              </a:defRPr>
            </a:lvl2pPr>
            <a:lvl3pPr lvl="2" rtl="0" algn="l">
              <a:lnSpc>
                <a:spcPct val="100000"/>
              </a:lnSpc>
              <a:spcBef>
                <a:spcPts val="0"/>
              </a:spcBef>
              <a:spcAft>
                <a:spcPts val="0"/>
              </a:spcAft>
              <a:buNone/>
              <a:defRPr b="1" sz="2100">
                <a:solidFill>
                  <a:schemeClr val="lt1"/>
                </a:solidFill>
              </a:defRPr>
            </a:lvl3pPr>
            <a:lvl4pPr lvl="3" rtl="0" algn="l">
              <a:lnSpc>
                <a:spcPct val="100000"/>
              </a:lnSpc>
              <a:spcBef>
                <a:spcPts val="0"/>
              </a:spcBef>
              <a:spcAft>
                <a:spcPts val="0"/>
              </a:spcAft>
              <a:buNone/>
              <a:defRPr b="1" sz="2100">
                <a:solidFill>
                  <a:schemeClr val="lt1"/>
                </a:solidFill>
              </a:defRPr>
            </a:lvl4pPr>
            <a:lvl5pPr lvl="4" rtl="0" algn="l">
              <a:lnSpc>
                <a:spcPct val="100000"/>
              </a:lnSpc>
              <a:spcBef>
                <a:spcPts val="0"/>
              </a:spcBef>
              <a:spcAft>
                <a:spcPts val="0"/>
              </a:spcAft>
              <a:buNone/>
              <a:defRPr b="1" sz="2100">
                <a:solidFill>
                  <a:schemeClr val="lt1"/>
                </a:solidFill>
              </a:defRPr>
            </a:lvl5pPr>
            <a:lvl6pPr lvl="5" rtl="0" algn="l">
              <a:lnSpc>
                <a:spcPct val="100000"/>
              </a:lnSpc>
              <a:spcBef>
                <a:spcPts val="0"/>
              </a:spcBef>
              <a:spcAft>
                <a:spcPts val="0"/>
              </a:spcAft>
              <a:buNone/>
              <a:defRPr b="1" sz="2100">
                <a:solidFill>
                  <a:schemeClr val="lt1"/>
                </a:solidFill>
              </a:defRPr>
            </a:lvl6pPr>
            <a:lvl7pPr lvl="6" rtl="0" algn="l">
              <a:lnSpc>
                <a:spcPct val="100000"/>
              </a:lnSpc>
              <a:spcBef>
                <a:spcPts val="0"/>
              </a:spcBef>
              <a:spcAft>
                <a:spcPts val="0"/>
              </a:spcAft>
              <a:buNone/>
              <a:defRPr b="1" sz="2100">
                <a:solidFill>
                  <a:schemeClr val="lt1"/>
                </a:solidFill>
              </a:defRPr>
            </a:lvl7pPr>
            <a:lvl8pPr lvl="7" rtl="0" algn="l">
              <a:lnSpc>
                <a:spcPct val="100000"/>
              </a:lnSpc>
              <a:spcBef>
                <a:spcPts val="0"/>
              </a:spcBef>
              <a:spcAft>
                <a:spcPts val="0"/>
              </a:spcAft>
              <a:buNone/>
              <a:defRPr b="1" sz="2100">
                <a:solidFill>
                  <a:schemeClr val="lt1"/>
                </a:solidFill>
              </a:defRPr>
            </a:lvl8pPr>
            <a:lvl9pPr lvl="8" rtl="0" algn="l">
              <a:lnSpc>
                <a:spcPct val="100000"/>
              </a:lnSpc>
              <a:spcBef>
                <a:spcPts val="0"/>
              </a:spcBef>
              <a:spcAft>
                <a:spcPts val="0"/>
              </a:spcAft>
              <a:buNone/>
              <a:defRPr b="1" sz="2100">
                <a:solidFill>
                  <a:schemeClr val="lt1"/>
                </a:solidFill>
              </a:defRPr>
            </a:lvl9pPr>
          </a:lstStyle>
          <a:p/>
        </p:txBody>
      </p:sp>
      <p:sp>
        <p:nvSpPr>
          <p:cNvPr id="163" name="Google Shape;163;p24"/>
          <p:cNvSpPr txBox="1"/>
          <p:nvPr>
            <p:ph idx="1" type="body"/>
          </p:nvPr>
        </p:nvSpPr>
        <p:spPr>
          <a:xfrm>
            <a:off x="233600" y="1798300"/>
            <a:ext cx="2566200" cy="29772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lt1"/>
              </a:buClr>
              <a:buSzPts val="14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64" name="Google Shape;164;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AUTOLAYOUT_35">
    <p:bg>
      <p:bgPr>
        <a:solidFill>
          <a:srgbClr val="FFFFFF"/>
        </a:solidFill>
      </p:bgPr>
    </p:bg>
    <p:spTree>
      <p:nvGrpSpPr>
        <p:cNvPr id="165" name="Shape 165"/>
        <p:cNvGrpSpPr/>
        <p:nvPr/>
      </p:nvGrpSpPr>
      <p:grpSpPr>
        <a:xfrm>
          <a:off x="0" y="0"/>
          <a:ext cx="0" cy="0"/>
          <a:chOff x="0" y="0"/>
          <a:chExt cx="0" cy="0"/>
        </a:xfrm>
      </p:grpSpPr>
      <p:sp>
        <p:nvSpPr>
          <p:cNvPr id="166" name="Google Shape;166;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4844700" y="1040701"/>
            <a:ext cx="4031700" cy="3062100"/>
          </a:xfrm>
          <a:prstGeom prst="rect">
            <a:avLst/>
          </a:prstGeom>
          <a:solidFill>
            <a:srgbClr val="3F3F3F"/>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rgbClr val="3F3F3F"/>
                </a:solidFill>
              </a:defRPr>
            </a:lvl1pPr>
            <a:lvl2pPr lvl="1" rtl="0" algn="l">
              <a:lnSpc>
                <a:spcPct val="100000"/>
              </a:lnSpc>
              <a:spcBef>
                <a:spcPts val="0"/>
              </a:spcBef>
              <a:spcAft>
                <a:spcPts val="0"/>
              </a:spcAft>
              <a:buClr>
                <a:schemeClr val="dk1"/>
              </a:buClr>
              <a:buSzPts val="3000"/>
              <a:buNone/>
              <a:defRPr b="1" sz="3000">
                <a:solidFill>
                  <a:srgbClr val="3F3F3F"/>
                </a:solidFill>
              </a:defRPr>
            </a:lvl2pPr>
            <a:lvl3pPr lvl="2" rtl="0" algn="l">
              <a:lnSpc>
                <a:spcPct val="100000"/>
              </a:lnSpc>
              <a:spcBef>
                <a:spcPts val="0"/>
              </a:spcBef>
              <a:spcAft>
                <a:spcPts val="0"/>
              </a:spcAft>
              <a:buClr>
                <a:schemeClr val="dk1"/>
              </a:buClr>
              <a:buSzPts val="3000"/>
              <a:buNone/>
              <a:defRPr b="1" sz="3000">
                <a:solidFill>
                  <a:srgbClr val="3F3F3F"/>
                </a:solidFill>
              </a:defRPr>
            </a:lvl3pPr>
            <a:lvl4pPr lvl="3" rtl="0" algn="l">
              <a:lnSpc>
                <a:spcPct val="100000"/>
              </a:lnSpc>
              <a:spcBef>
                <a:spcPts val="0"/>
              </a:spcBef>
              <a:spcAft>
                <a:spcPts val="0"/>
              </a:spcAft>
              <a:buClr>
                <a:schemeClr val="dk1"/>
              </a:buClr>
              <a:buSzPts val="3000"/>
              <a:buNone/>
              <a:defRPr b="1" sz="3000">
                <a:solidFill>
                  <a:srgbClr val="3F3F3F"/>
                </a:solidFill>
              </a:defRPr>
            </a:lvl4pPr>
            <a:lvl5pPr lvl="4" rtl="0" algn="l">
              <a:lnSpc>
                <a:spcPct val="100000"/>
              </a:lnSpc>
              <a:spcBef>
                <a:spcPts val="0"/>
              </a:spcBef>
              <a:spcAft>
                <a:spcPts val="0"/>
              </a:spcAft>
              <a:buClr>
                <a:schemeClr val="dk1"/>
              </a:buClr>
              <a:buSzPts val="3000"/>
              <a:buNone/>
              <a:defRPr b="1" sz="3000">
                <a:solidFill>
                  <a:srgbClr val="3F3F3F"/>
                </a:solidFill>
              </a:defRPr>
            </a:lvl5pPr>
            <a:lvl6pPr lvl="5" rtl="0" algn="l">
              <a:lnSpc>
                <a:spcPct val="100000"/>
              </a:lnSpc>
              <a:spcBef>
                <a:spcPts val="0"/>
              </a:spcBef>
              <a:spcAft>
                <a:spcPts val="0"/>
              </a:spcAft>
              <a:buClr>
                <a:schemeClr val="dk1"/>
              </a:buClr>
              <a:buSzPts val="3000"/>
              <a:buNone/>
              <a:defRPr b="1" sz="3000">
                <a:solidFill>
                  <a:srgbClr val="3F3F3F"/>
                </a:solidFill>
              </a:defRPr>
            </a:lvl6pPr>
            <a:lvl7pPr lvl="6" rtl="0" algn="l">
              <a:lnSpc>
                <a:spcPct val="100000"/>
              </a:lnSpc>
              <a:spcBef>
                <a:spcPts val="0"/>
              </a:spcBef>
              <a:spcAft>
                <a:spcPts val="0"/>
              </a:spcAft>
              <a:buClr>
                <a:schemeClr val="dk1"/>
              </a:buClr>
              <a:buSzPts val="3000"/>
              <a:buNone/>
              <a:defRPr b="1" sz="3000">
                <a:solidFill>
                  <a:srgbClr val="3F3F3F"/>
                </a:solidFill>
              </a:defRPr>
            </a:lvl7pPr>
            <a:lvl8pPr lvl="7" rtl="0" algn="l">
              <a:lnSpc>
                <a:spcPct val="100000"/>
              </a:lnSpc>
              <a:spcBef>
                <a:spcPts val="0"/>
              </a:spcBef>
              <a:spcAft>
                <a:spcPts val="0"/>
              </a:spcAft>
              <a:buClr>
                <a:schemeClr val="dk1"/>
              </a:buClr>
              <a:buSzPts val="3000"/>
              <a:buNone/>
              <a:defRPr b="1" sz="3000">
                <a:solidFill>
                  <a:srgbClr val="3F3F3F"/>
                </a:solidFill>
              </a:defRPr>
            </a:lvl8pPr>
            <a:lvl9pPr lvl="8" rtl="0" algn="l">
              <a:lnSpc>
                <a:spcPct val="100000"/>
              </a:lnSpc>
              <a:spcBef>
                <a:spcPts val="0"/>
              </a:spcBef>
              <a:spcAft>
                <a:spcPts val="0"/>
              </a:spcAft>
              <a:buClr>
                <a:schemeClr val="dk1"/>
              </a:buClr>
              <a:buSzPts val="3000"/>
              <a:buNone/>
              <a:defRPr b="1" sz="3000">
                <a:solidFill>
                  <a:srgbClr val="3F3F3F"/>
                </a:solidFill>
              </a:defRPr>
            </a:lvl9pPr>
          </a:lstStyle>
          <a:p/>
        </p:txBody>
      </p:sp>
      <p:sp>
        <p:nvSpPr>
          <p:cNvPr id="170" name="Google Shape;170;p25"/>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71" name="Google Shape;171;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AUTOLAYOUT_36">
    <p:bg>
      <p:bgPr>
        <a:solidFill>
          <a:srgbClr val="FFFFFF"/>
        </a:solidFill>
      </p:bgPr>
    </p:bg>
    <p:spTree>
      <p:nvGrpSpPr>
        <p:cNvPr id="172" name="Shape 172"/>
        <p:cNvGrpSpPr/>
        <p:nvPr/>
      </p:nvGrpSpPr>
      <p:grpSpPr>
        <a:xfrm>
          <a:off x="0" y="0"/>
          <a:ext cx="0" cy="0"/>
          <a:chOff x="0" y="0"/>
          <a:chExt cx="0" cy="0"/>
        </a:xfrm>
      </p:grpSpPr>
      <p:sp>
        <p:nvSpPr>
          <p:cNvPr id="173" name="Google Shape;173;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4844700" y="1040701"/>
            <a:ext cx="4031700" cy="3062100"/>
          </a:xfrm>
          <a:prstGeom prst="rect">
            <a:avLst/>
          </a:prstGeom>
          <a:solidFill>
            <a:srgbClr val="EEEEEE"/>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26"/>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rgbClr val="EEEEEE"/>
                </a:solidFill>
              </a:defRPr>
            </a:lvl1pPr>
            <a:lvl2pPr lvl="1" rtl="0" algn="l">
              <a:lnSpc>
                <a:spcPct val="100000"/>
              </a:lnSpc>
              <a:spcBef>
                <a:spcPts val="0"/>
              </a:spcBef>
              <a:spcAft>
                <a:spcPts val="0"/>
              </a:spcAft>
              <a:buClr>
                <a:schemeClr val="dk1"/>
              </a:buClr>
              <a:buSzPts val="3000"/>
              <a:buNone/>
              <a:defRPr b="1" sz="3000">
                <a:solidFill>
                  <a:srgbClr val="EEEEEE"/>
                </a:solidFill>
              </a:defRPr>
            </a:lvl2pPr>
            <a:lvl3pPr lvl="2" rtl="0" algn="l">
              <a:lnSpc>
                <a:spcPct val="100000"/>
              </a:lnSpc>
              <a:spcBef>
                <a:spcPts val="0"/>
              </a:spcBef>
              <a:spcAft>
                <a:spcPts val="0"/>
              </a:spcAft>
              <a:buClr>
                <a:schemeClr val="dk1"/>
              </a:buClr>
              <a:buSzPts val="3000"/>
              <a:buNone/>
              <a:defRPr b="1" sz="3000">
                <a:solidFill>
                  <a:srgbClr val="EEEEEE"/>
                </a:solidFill>
              </a:defRPr>
            </a:lvl3pPr>
            <a:lvl4pPr lvl="3" rtl="0" algn="l">
              <a:lnSpc>
                <a:spcPct val="100000"/>
              </a:lnSpc>
              <a:spcBef>
                <a:spcPts val="0"/>
              </a:spcBef>
              <a:spcAft>
                <a:spcPts val="0"/>
              </a:spcAft>
              <a:buClr>
                <a:schemeClr val="dk1"/>
              </a:buClr>
              <a:buSzPts val="3000"/>
              <a:buNone/>
              <a:defRPr b="1" sz="3000">
                <a:solidFill>
                  <a:srgbClr val="EEEEEE"/>
                </a:solidFill>
              </a:defRPr>
            </a:lvl4pPr>
            <a:lvl5pPr lvl="4" rtl="0" algn="l">
              <a:lnSpc>
                <a:spcPct val="100000"/>
              </a:lnSpc>
              <a:spcBef>
                <a:spcPts val="0"/>
              </a:spcBef>
              <a:spcAft>
                <a:spcPts val="0"/>
              </a:spcAft>
              <a:buClr>
                <a:schemeClr val="dk1"/>
              </a:buClr>
              <a:buSzPts val="3000"/>
              <a:buNone/>
              <a:defRPr b="1" sz="3000">
                <a:solidFill>
                  <a:srgbClr val="EEEEEE"/>
                </a:solidFill>
              </a:defRPr>
            </a:lvl5pPr>
            <a:lvl6pPr lvl="5" rtl="0" algn="l">
              <a:lnSpc>
                <a:spcPct val="100000"/>
              </a:lnSpc>
              <a:spcBef>
                <a:spcPts val="0"/>
              </a:spcBef>
              <a:spcAft>
                <a:spcPts val="0"/>
              </a:spcAft>
              <a:buClr>
                <a:schemeClr val="dk1"/>
              </a:buClr>
              <a:buSzPts val="3000"/>
              <a:buNone/>
              <a:defRPr b="1" sz="3000">
                <a:solidFill>
                  <a:srgbClr val="EEEEEE"/>
                </a:solidFill>
              </a:defRPr>
            </a:lvl6pPr>
            <a:lvl7pPr lvl="6" rtl="0" algn="l">
              <a:lnSpc>
                <a:spcPct val="100000"/>
              </a:lnSpc>
              <a:spcBef>
                <a:spcPts val="0"/>
              </a:spcBef>
              <a:spcAft>
                <a:spcPts val="0"/>
              </a:spcAft>
              <a:buClr>
                <a:schemeClr val="dk1"/>
              </a:buClr>
              <a:buSzPts val="3000"/>
              <a:buNone/>
              <a:defRPr b="1" sz="3000">
                <a:solidFill>
                  <a:srgbClr val="EEEEEE"/>
                </a:solidFill>
              </a:defRPr>
            </a:lvl7pPr>
            <a:lvl8pPr lvl="7" rtl="0" algn="l">
              <a:lnSpc>
                <a:spcPct val="100000"/>
              </a:lnSpc>
              <a:spcBef>
                <a:spcPts val="0"/>
              </a:spcBef>
              <a:spcAft>
                <a:spcPts val="0"/>
              </a:spcAft>
              <a:buClr>
                <a:schemeClr val="dk1"/>
              </a:buClr>
              <a:buSzPts val="3000"/>
              <a:buNone/>
              <a:defRPr b="1" sz="3000">
                <a:solidFill>
                  <a:srgbClr val="EEEEEE"/>
                </a:solidFill>
              </a:defRPr>
            </a:lvl8pPr>
            <a:lvl9pPr lvl="8" rtl="0" algn="l">
              <a:lnSpc>
                <a:spcPct val="100000"/>
              </a:lnSpc>
              <a:spcBef>
                <a:spcPts val="0"/>
              </a:spcBef>
              <a:spcAft>
                <a:spcPts val="0"/>
              </a:spcAft>
              <a:buClr>
                <a:schemeClr val="dk1"/>
              </a:buClr>
              <a:buSzPts val="3000"/>
              <a:buNone/>
              <a:defRPr b="1" sz="3000">
                <a:solidFill>
                  <a:srgbClr val="EEEEEE"/>
                </a:solidFill>
              </a:defRPr>
            </a:lvl9pPr>
          </a:lstStyle>
          <a:p/>
        </p:txBody>
      </p:sp>
      <p:sp>
        <p:nvSpPr>
          <p:cNvPr id="177" name="Google Shape;177;p26"/>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78" name="Google Shape;178;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37">
    <p:bg>
      <p:bgPr>
        <a:solidFill>
          <a:srgbClr val="FFFFFF"/>
        </a:solidFill>
      </p:bgPr>
    </p:bg>
    <p:spTree>
      <p:nvGrpSpPr>
        <p:cNvPr id="179" name="Shape 179"/>
        <p:cNvGrpSpPr/>
        <p:nvPr/>
      </p:nvGrpSpPr>
      <p:grpSpPr>
        <a:xfrm>
          <a:off x="0" y="0"/>
          <a:ext cx="0" cy="0"/>
          <a:chOff x="0" y="0"/>
          <a:chExt cx="0" cy="0"/>
        </a:xfrm>
      </p:grpSpPr>
      <p:sp>
        <p:nvSpPr>
          <p:cNvPr id="180" name="Google Shape;180;p2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4844700" y="1040701"/>
            <a:ext cx="4031700" cy="3062100"/>
          </a:xfrm>
          <a:prstGeom prst="rect">
            <a:avLst/>
          </a:prstGeom>
          <a:solidFill>
            <a:srgbClr val="696969"/>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7"/>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rgbClr val="696969"/>
                </a:solidFill>
              </a:defRPr>
            </a:lvl1pPr>
            <a:lvl2pPr lvl="1" rtl="0" algn="l">
              <a:lnSpc>
                <a:spcPct val="100000"/>
              </a:lnSpc>
              <a:spcBef>
                <a:spcPts val="0"/>
              </a:spcBef>
              <a:spcAft>
                <a:spcPts val="0"/>
              </a:spcAft>
              <a:buClr>
                <a:schemeClr val="dk1"/>
              </a:buClr>
              <a:buSzPts val="3000"/>
              <a:buNone/>
              <a:defRPr b="1" sz="3000">
                <a:solidFill>
                  <a:srgbClr val="696969"/>
                </a:solidFill>
              </a:defRPr>
            </a:lvl2pPr>
            <a:lvl3pPr lvl="2" rtl="0" algn="l">
              <a:lnSpc>
                <a:spcPct val="100000"/>
              </a:lnSpc>
              <a:spcBef>
                <a:spcPts val="0"/>
              </a:spcBef>
              <a:spcAft>
                <a:spcPts val="0"/>
              </a:spcAft>
              <a:buClr>
                <a:schemeClr val="dk1"/>
              </a:buClr>
              <a:buSzPts val="3000"/>
              <a:buNone/>
              <a:defRPr b="1" sz="3000">
                <a:solidFill>
                  <a:srgbClr val="696969"/>
                </a:solidFill>
              </a:defRPr>
            </a:lvl3pPr>
            <a:lvl4pPr lvl="3" rtl="0" algn="l">
              <a:lnSpc>
                <a:spcPct val="100000"/>
              </a:lnSpc>
              <a:spcBef>
                <a:spcPts val="0"/>
              </a:spcBef>
              <a:spcAft>
                <a:spcPts val="0"/>
              </a:spcAft>
              <a:buClr>
                <a:schemeClr val="dk1"/>
              </a:buClr>
              <a:buSzPts val="3000"/>
              <a:buNone/>
              <a:defRPr b="1" sz="3000">
                <a:solidFill>
                  <a:srgbClr val="696969"/>
                </a:solidFill>
              </a:defRPr>
            </a:lvl4pPr>
            <a:lvl5pPr lvl="4" rtl="0" algn="l">
              <a:lnSpc>
                <a:spcPct val="100000"/>
              </a:lnSpc>
              <a:spcBef>
                <a:spcPts val="0"/>
              </a:spcBef>
              <a:spcAft>
                <a:spcPts val="0"/>
              </a:spcAft>
              <a:buClr>
                <a:schemeClr val="dk1"/>
              </a:buClr>
              <a:buSzPts val="3000"/>
              <a:buNone/>
              <a:defRPr b="1" sz="3000">
                <a:solidFill>
                  <a:srgbClr val="696969"/>
                </a:solidFill>
              </a:defRPr>
            </a:lvl5pPr>
            <a:lvl6pPr lvl="5" rtl="0" algn="l">
              <a:lnSpc>
                <a:spcPct val="100000"/>
              </a:lnSpc>
              <a:spcBef>
                <a:spcPts val="0"/>
              </a:spcBef>
              <a:spcAft>
                <a:spcPts val="0"/>
              </a:spcAft>
              <a:buClr>
                <a:schemeClr val="dk1"/>
              </a:buClr>
              <a:buSzPts val="3000"/>
              <a:buNone/>
              <a:defRPr b="1" sz="3000">
                <a:solidFill>
                  <a:srgbClr val="696969"/>
                </a:solidFill>
              </a:defRPr>
            </a:lvl6pPr>
            <a:lvl7pPr lvl="6" rtl="0" algn="l">
              <a:lnSpc>
                <a:spcPct val="100000"/>
              </a:lnSpc>
              <a:spcBef>
                <a:spcPts val="0"/>
              </a:spcBef>
              <a:spcAft>
                <a:spcPts val="0"/>
              </a:spcAft>
              <a:buClr>
                <a:schemeClr val="dk1"/>
              </a:buClr>
              <a:buSzPts val="3000"/>
              <a:buNone/>
              <a:defRPr b="1" sz="3000">
                <a:solidFill>
                  <a:srgbClr val="696969"/>
                </a:solidFill>
              </a:defRPr>
            </a:lvl7pPr>
            <a:lvl8pPr lvl="7" rtl="0" algn="l">
              <a:lnSpc>
                <a:spcPct val="100000"/>
              </a:lnSpc>
              <a:spcBef>
                <a:spcPts val="0"/>
              </a:spcBef>
              <a:spcAft>
                <a:spcPts val="0"/>
              </a:spcAft>
              <a:buClr>
                <a:schemeClr val="dk1"/>
              </a:buClr>
              <a:buSzPts val="3000"/>
              <a:buNone/>
              <a:defRPr b="1" sz="3000">
                <a:solidFill>
                  <a:srgbClr val="696969"/>
                </a:solidFill>
              </a:defRPr>
            </a:lvl8pPr>
            <a:lvl9pPr lvl="8" rtl="0" algn="l">
              <a:lnSpc>
                <a:spcPct val="100000"/>
              </a:lnSpc>
              <a:spcBef>
                <a:spcPts val="0"/>
              </a:spcBef>
              <a:spcAft>
                <a:spcPts val="0"/>
              </a:spcAft>
              <a:buClr>
                <a:schemeClr val="dk1"/>
              </a:buClr>
              <a:buSzPts val="3000"/>
              <a:buNone/>
              <a:defRPr b="1" sz="3000">
                <a:solidFill>
                  <a:srgbClr val="696969"/>
                </a:solidFill>
              </a:defRPr>
            </a:lvl9pPr>
          </a:lstStyle>
          <a:p/>
        </p:txBody>
      </p:sp>
      <p:sp>
        <p:nvSpPr>
          <p:cNvPr id="184" name="Google Shape;184;p27"/>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85" name="Google Shape;185;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AUTOLAYOUT_38">
    <p:bg>
      <p:bgPr>
        <a:solidFill>
          <a:srgbClr val="FFFFFF"/>
        </a:solidFill>
      </p:bgPr>
    </p:bg>
    <p:spTree>
      <p:nvGrpSpPr>
        <p:cNvPr id="186" name="Shape 186"/>
        <p:cNvGrpSpPr/>
        <p:nvPr/>
      </p:nvGrpSpPr>
      <p:grpSpPr>
        <a:xfrm>
          <a:off x="0" y="0"/>
          <a:ext cx="0" cy="0"/>
          <a:chOff x="0" y="0"/>
          <a:chExt cx="0" cy="0"/>
        </a:xfrm>
      </p:grpSpPr>
      <p:sp>
        <p:nvSpPr>
          <p:cNvPr id="187" name="Google Shape;187;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type="title"/>
          </p:nvPr>
        </p:nvSpPr>
        <p:spPr>
          <a:xfrm>
            <a:off x="4852825" y="233150"/>
            <a:ext cx="4016400" cy="11814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190" name="Google Shape;190;p28"/>
          <p:cNvSpPr txBox="1"/>
          <p:nvPr>
            <p:ph idx="1" type="body"/>
          </p:nvPr>
        </p:nvSpPr>
        <p:spPr>
          <a:xfrm>
            <a:off x="4852900" y="1672727"/>
            <a:ext cx="4016400" cy="29904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91" name="Google Shape;191;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AUTOLAYOUT_39">
    <p:bg>
      <p:bgPr>
        <a:solidFill>
          <a:srgbClr val="FFFFFF"/>
        </a:solidFill>
      </p:bgPr>
    </p:bg>
    <p:spTree>
      <p:nvGrpSpPr>
        <p:cNvPr id="192" name="Shape 192"/>
        <p:cNvGrpSpPr/>
        <p:nvPr/>
      </p:nvGrpSpPr>
      <p:grpSpPr>
        <a:xfrm>
          <a:off x="0" y="0"/>
          <a:ext cx="0" cy="0"/>
          <a:chOff x="0" y="0"/>
          <a:chExt cx="0" cy="0"/>
        </a:xfrm>
      </p:grpSpPr>
      <p:sp>
        <p:nvSpPr>
          <p:cNvPr id="193" name="Google Shape;193;p2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type="title"/>
          </p:nvPr>
        </p:nvSpPr>
        <p:spPr>
          <a:xfrm>
            <a:off x="291875" y="406900"/>
            <a:ext cx="30396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rgbClr val="696969"/>
                </a:solidFill>
              </a:defRPr>
            </a:lvl1pPr>
            <a:lvl2pPr lvl="1" rtl="0" algn="l">
              <a:lnSpc>
                <a:spcPct val="100000"/>
              </a:lnSpc>
              <a:spcBef>
                <a:spcPts val="0"/>
              </a:spcBef>
              <a:spcAft>
                <a:spcPts val="0"/>
              </a:spcAft>
              <a:buClr>
                <a:schemeClr val="dk1"/>
              </a:buClr>
              <a:buSzPts val="3000"/>
              <a:buNone/>
              <a:defRPr b="1" sz="3000">
                <a:solidFill>
                  <a:srgbClr val="696969"/>
                </a:solidFill>
              </a:defRPr>
            </a:lvl2pPr>
            <a:lvl3pPr lvl="2" rtl="0" algn="l">
              <a:lnSpc>
                <a:spcPct val="100000"/>
              </a:lnSpc>
              <a:spcBef>
                <a:spcPts val="0"/>
              </a:spcBef>
              <a:spcAft>
                <a:spcPts val="0"/>
              </a:spcAft>
              <a:buClr>
                <a:schemeClr val="dk1"/>
              </a:buClr>
              <a:buSzPts val="3000"/>
              <a:buNone/>
              <a:defRPr b="1" sz="3000">
                <a:solidFill>
                  <a:srgbClr val="696969"/>
                </a:solidFill>
              </a:defRPr>
            </a:lvl3pPr>
            <a:lvl4pPr lvl="3" rtl="0" algn="l">
              <a:lnSpc>
                <a:spcPct val="100000"/>
              </a:lnSpc>
              <a:spcBef>
                <a:spcPts val="0"/>
              </a:spcBef>
              <a:spcAft>
                <a:spcPts val="0"/>
              </a:spcAft>
              <a:buClr>
                <a:schemeClr val="dk1"/>
              </a:buClr>
              <a:buSzPts val="3000"/>
              <a:buNone/>
              <a:defRPr b="1" sz="3000">
                <a:solidFill>
                  <a:srgbClr val="696969"/>
                </a:solidFill>
              </a:defRPr>
            </a:lvl4pPr>
            <a:lvl5pPr lvl="4" rtl="0" algn="l">
              <a:lnSpc>
                <a:spcPct val="100000"/>
              </a:lnSpc>
              <a:spcBef>
                <a:spcPts val="0"/>
              </a:spcBef>
              <a:spcAft>
                <a:spcPts val="0"/>
              </a:spcAft>
              <a:buClr>
                <a:schemeClr val="dk1"/>
              </a:buClr>
              <a:buSzPts val="3000"/>
              <a:buNone/>
              <a:defRPr b="1" sz="3000">
                <a:solidFill>
                  <a:srgbClr val="696969"/>
                </a:solidFill>
              </a:defRPr>
            </a:lvl5pPr>
            <a:lvl6pPr lvl="5" rtl="0" algn="l">
              <a:lnSpc>
                <a:spcPct val="100000"/>
              </a:lnSpc>
              <a:spcBef>
                <a:spcPts val="0"/>
              </a:spcBef>
              <a:spcAft>
                <a:spcPts val="0"/>
              </a:spcAft>
              <a:buClr>
                <a:schemeClr val="dk1"/>
              </a:buClr>
              <a:buSzPts val="3000"/>
              <a:buNone/>
              <a:defRPr b="1" sz="3000">
                <a:solidFill>
                  <a:srgbClr val="696969"/>
                </a:solidFill>
              </a:defRPr>
            </a:lvl6pPr>
            <a:lvl7pPr lvl="6" rtl="0" algn="l">
              <a:lnSpc>
                <a:spcPct val="100000"/>
              </a:lnSpc>
              <a:spcBef>
                <a:spcPts val="0"/>
              </a:spcBef>
              <a:spcAft>
                <a:spcPts val="0"/>
              </a:spcAft>
              <a:buClr>
                <a:schemeClr val="dk1"/>
              </a:buClr>
              <a:buSzPts val="3000"/>
              <a:buNone/>
              <a:defRPr b="1" sz="3000">
                <a:solidFill>
                  <a:srgbClr val="696969"/>
                </a:solidFill>
              </a:defRPr>
            </a:lvl7pPr>
            <a:lvl8pPr lvl="7" rtl="0" algn="l">
              <a:lnSpc>
                <a:spcPct val="100000"/>
              </a:lnSpc>
              <a:spcBef>
                <a:spcPts val="0"/>
              </a:spcBef>
              <a:spcAft>
                <a:spcPts val="0"/>
              </a:spcAft>
              <a:buClr>
                <a:schemeClr val="dk1"/>
              </a:buClr>
              <a:buSzPts val="3000"/>
              <a:buNone/>
              <a:defRPr b="1" sz="3000">
                <a:solidFill>
                  <a:srgbClr val="696969"/>
                </a:solidFill>
              </a:defRPr>
            </a:lvl8pPr>
            <a:lvl9pPr lvl="8" rtl="0" algn="l">
              <a:lnSpc>
                <a:spcPct val="100000"/>
              </a:lnSpc>
              <a:spcBef>
                <a:spcPts val="0"/>
              </a:spcBef>
              <a:spcAft>
                <a:spcPts val="0"/>
              </a:spcAft>
              <a:buClr>
                <a:schemeClr val="dk1"/>
              </a:buClr>
              <a:buSzPts val="3000"/>
              <a:buNone/>
              <a:defRPr b="1" sz="3000">
                <a:solidFill>
                  <a:srgbClr val="696969"/>
                </a:solidFill>
              </a:defRPr>
            </a:lvl9pPr>
          </a:lstStyle>
          <a:p/>
        </p:txBody>
      </p:sp>
      <p:sp>
        <p:nvSpPr>
          <p:cNvPr id="195" name="Google Shape;195;p29"/>
          <p:cNvSpPr txBox="1"/>
          <p:nvPr>
            <p:ph idx="1" type="body"/>
          </p:nvPr>
        </p:nvSpPr>
        <p:spPr>
          <a:xfrm>
            <a:off x="291938" y="2053718"/>
            <a:ext cx="3039600" cy="2378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96" name="Google Shape;196;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1">
    <p:bg>
      <p:bgPr>
        <a:solidFill>
          <a:srgbClr val="FFFFFF"/>
        </a:solidFill>
      </p:bgPr>
    </p:bg>
    <p:spTree>
      <p:nvGrpSpPr>
        <p:cNvPr id="197" name="Shape 197"/>
        <p:cNvGrpSpPr/>
        <p:nvPr/>
      </p:nvGrpSpPr>
      <p:grpSpPr>
        <a:xfrm>
          <a:off x="0" y="0"/>
          <a:ext cx="0" cy="0"/>
          <a:chOff x="0" y="0"/>
          <a:chExt cx="0" cy="0"/>
        </a:xfrm>
      </p:grpSpPr>
      <p:sp>
        <p:nvSpPr>
          <p:cNvPr id="198" name="Google Shape;198;p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800"/>
              <a:buNone/>
              <a:defRPr b="1" sz="4800">
                <a:solidFill>
                  <a:srgbClr val="3F3F3F"/>
                </a:solidFill>
              </a:defRPr>
            </a:lvl1pPr>
            <a:lvl2pPr lvl="1" rtl="0" algn="r">
              <a:lnSpc>
                <a:spcPct val="100000"/>
              </a:lnSpc>
              <a:spcBef>
                <a:spcPts val="0"/>
              </a:spcBef>
              <a:spcAft>
                <a:spcPts val="0"/>
              </a:spcAft>
              <a:buClr>
                <a:schemeClr val="dk1"/>
              </a:buClr>
              <a:buSzPts val="4800"/>
              <a:buNone/>
              <a:defRPr b="1" sz="4800">
                <a:solidFill>
                  <a:srgbClr val="3F3F3F"/>
                </a:solidFill>
              </a:defRPr>
            </a:lvl2pPr>
            <a:lvl3pPr lvl="2" rtl="0" algn="r">
              <a:lnSpc>
                <a:spcPct val="100000"/>
              </a:lnSpc>
              <a:spcBef>
                <a:spcPts val="0"/>
              </a:spcBef>
              <a:spcAft>
                <a:spcPts val="0"/>
              </a:spcAft>
              <a:buClr>
                <a:schemeClr val="dk1"/>
              </a:buClr>
              <a:buSzPts val="4800"/>
              <a:buNone/>
              <a:defRPr b="1" sz="4800">
                <a:solidFill>
                  <a:srgbClr val="3F3F3F"/>
                </a:solidFill>
              </a:defRPr>
            </a:lvl3pPr>
            <a:lvl4pPr lvl="3" rtl="0" algn="r">
              <a:lnSpc>
                <a:spcPct val="100000"/>
              </a:lnSpc>
              <a:spcBef>
                <a:spcPts val="0"/>
              </a:spcBef>
              <a:spcAft>
                <a:spcPts val="0"/>
              </a:spcAft>
              <a:buClr>
                <a:schemeClr val="dk1"/>
              </a:buClr>
              <a:buSzPts val="4800"/>
              <a:buNone/>
              <a:defRPr b="1" sz="4800">
                <a:solidFill>
                  <a:srgbClr val="3F3F3F"/>
                </a:solidFill>
              </a:defRPr>
            </a:lvl4pPr>
            <a:lvl5pPr lvl="4" rtl="0" algn="r">
              <a:lnSpc>
                <a:spcPct val="100000"/>
              </a:lnSpc>
              <a:spcBef>
                <a:spcPts val="0"/>
              </a:spcBef>
              <a:spcAft>
                <a:spcPts val="0"/>
              </a:spcAft>
              <a:buClr>
                <a:schemeClr val="dk1"/>
              </a:buClr>
              <a:buSzPts val="4800"/>
              <a:buNone/>
              <a:defRPr b="1" sz="4800">
                <a:solidFill>
                  <a:srgbClr val="3F3F3F"/>
                </a:solidFill>
              </a:defRPr>
            </a:lvl5pPr>
            <a:lvl6pPr lvl="5" rtl="0" algn="r">
              <a:lnSpc>
                <a:spcPct val="100000"/>
              </a:lnSpc>
              <a:spcBef>
                <a:spcPts val="0"/>
              </a:spcBef>
              <a:spcAft>
                <a:spcPts val="0"/>
              </a:spcAft>
              <a:buClr>
                <a:schemeClr val="dk1"/>
              </a:buClr>
              <a:buSzPts val="4800"/>
              <a:buNone/>
              <a:defRPr b="1" sz="4800">
                <a:solidFill>
                  <a:srgbClr val="3F3F3F"/>
                </a:solidFill>
              </a:defRPr>
            </a:lvl6pPr>
            <a:lvl7pPr lvl="6" rtl="0" algn="r">
              <a:lnSpc>
                <a:spcPct val="100000"/>
              </a:lnSpc>
              <a:spcBef>
                <a:spcPts val="0"/>
              </a:spcBef>
              <a:spcAft>
                <a:spcPts val="0"/>
              </a:spcAft>
              <a:buClr>
                <a:schemeClr val="dk1"/>
              </a:buClr>
              <a:buSzPts val="4800"/>
              <a:buNone/>
              <a:defRPr b="1" sz="4800">
                <a:solidFill>
                  <a:srgbClr val="3F3F3F"/>
                </a:solidFill>
              </a:defRPr>
            </a:lvl7pPr>
            <a:lvl8pPr lvl="7" rtl="0" algn="r">
              <a:lnSpc>
                <a:spcPct val="100000"/>
              </a:lnSpc>
              <a:spcBef>
                <a:spcPts val="0"/>
              </a:spcBef>
              <a:spcAft>
                <a:spcPts val="0"/>
              </a:spcAft>
              <a:buClr>
                <a:schemeClr val="dk1"/>
              </a:buClr>
              <a:buSzPts val="4800"/>
              <a:buNone/>
              <a:defRPr b="1" sz="4800">
                <a:solidFill>
                  <a:srgbClr val="3F3F3F"/>
                </a:solidFill>
              </a:defRPr>
            </a:lvl8pPr>
            <a:lvl9pPr lvl="8" rtl="0" algn="r">
              <a:lnSpc>
                <a:spcPct val="100000"/>
              </a:lnSpc>
              <a:spcBef>
                <a:spcPts val="0"/>
              </a:spcBef>
              <a:spcAft>
                <a:spcPts val="0"/>
              </a:spcAft>
              <a:buClr>
                <a:schemeClr val="dk1"/>
              </a:buClr>
              <a:buSzPts val="4800"/>
              <a:buNone/>
              <a:defRPr b="1" sz="4800">
                <a:solidFill>
                  <a:srgbClr val="3F3F3F"/>
                </a:solidFill>
              </a:defRPr>
            </a:lvl9pPr>
          </a:lstStyle>
          <a:p/>
        </p:txBody>
      </p:sp>
      <p:sp>
        <p:nvSpPr>
          <p:cNvPr id="200" name="Google Shape;200;p30"/>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201" name="Google Shape;201;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42">
    <p:bg>
      <p:bgPr>
        <a:solidFill>
          <a:srgbClr val="FFFFFF"/>
        </a:solidFill>
      </p:bgPr>
    </p:bg>
    <p:spTree>
      <p:nvGrpSpPr>
        <p:cNvPr id="202" name="Shape 202"/>
        <p:cNvGrpSpPr/>
        <p:nvPr/>
      </p:nvGrpSpPr>
      <p:grpSpPr>
        <a:xfrm>
          <a:off x="0" y="0"/>
          <a:ext cx="0" cy="0"/>
          <a:chOff x="0" y="0"/>
          <a:chExt cx="0" cy="0"/>
        </a:xfrm>
      </p:grpSpPr>
      <p:sp>
        <p:nvSpPr>
          <p:cNvPr id="203" name="Google Shape;203;p31"/>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0" y="1057700"/>
            <a:ext cx="9144000" cy="7164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type="ctrTitle"/>
          </p:nvPr>
        </p:nvSpPr>
        <p:spPr>
          <a:xfrm>
            <a:off x="345650" y="1057700"/>
            <a:ext cx="7172100" cy="716400"/>
          </a:xfrm>
          <a:prstGeom prst="rect">
            <a:avLst/>
          </a:prstGeom>
          <a:noFill/>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206" name="Google Shape;206;p31"/>
          <p:cNvSpPr txBox="1"/>
          <p:nvPr>
            <p:ph idx="1" type="subTitle"/>
          </p:nvPr>
        </p:nvSpPr>
        <p:spPr>
          <a:xfrm>
            <a:off x="345650" y="1925025"/>
            <a:ext cx="7172100" cy="19899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sz="1600">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sz="1600">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207" name="Google Shape;207;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43">
    <p:bg>
      <p:bgPr>
        <a:solidFill>
          <a:srgbClr val="FFFFFF"/>
        </a:solidFill>
      </p:bgPr>
    </p:bg>
    <p:spTree>
      <p:nvGrpSpPr>
        <p:cNvPr id="208" name="Shape 208"/>
        <p:cNvGrpSpPr/>
        <p:nvPr/>
      </p:nvGrpSpPr>
      <p:grpSpPr>
        <a:xfrm>
          <a:off x="0" y="0"/>
          <a:ext cx="0" cy="0"/>
          <a:chOff x="0" y="0"/>
          <a:chExt cx="0" cy="0"/>
        </a:xfrm>
      </p:grpSpPr>
      <p:sp>
        <p:nvSpPr>
          <p:cNvPr id="209" name="Google Shape;209;p3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388425" y="636500"/>
            <a:ext cx="2789700" cy="5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type="title"/>
          </p:nvPr>
        </p:nvSpPr>
        <p:spPr>
          <a:xfrm>
            <a:off x="308775" y="770525"/>
            <a:ext cx="2866800" cy="37536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214" name="Google Shape;214;p32"/>
          <p:cNvSpPr txBox="1"/>
          <p:nvPr>
            <p:ph idx="1" type="body"/>
          </p:nvPr>
        </p:nvSpPr>
        <p:spPr>
          <a:xfrm>
            <a:off x="4022850" y="770525"/>
            <a:ext cx="4919400" cy="38118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215" name="Google Shape;215;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44">
    <p:bg>
      <p:bgPr>
        <a:solidFill>
          <a:srgbClr val="FFFFFF"/>
        </a:solidFill>
      </p:bgPr>
    </p:bg>
    <p:spTree>
      <p:nvGrpSpPr>
        <p:cNvPr id="216" name="Shape 216"/>
        <p:cNvGrpSpPr/>
        <p:nvPr/>
      </p:nvGrpSpPr>
      <p:grpSpPr>
        <a:xfrm>
          <a:off x="0" y="0"/>
          <a:ext cx="0" cy="0"/>
          <a:chOff x="0" y="0"/>
          <a:chExt cx="0" cy="0"/>
        </a:xfrm>
      </p:grpSpPr>
      <p:sp>
        <p:nvSpPr>
          <p:cNvPr id="217" name="Google Shape;217;p3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25" y="0"/>
            <a:ext cx="9144000" cy="1741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rot="10800000">
            <a:off x="3991228" y="0"/>
            <a:ext cx="1727100" cy="1741500"/>
          </a:xfrm>
          <a:prstGeom prst="flowChartDelay">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rot="10800000">
            <a:off x="4431837" y="0"/>
            <a:ext cx="1727100" cy="1741500"/>
          </a:xfrm>
          <a:prstGeom prst="flowChartDelay">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rot="10800000">
            <a:off x="4856511" y="0"/>
            <a:ext cx="1727100" cy="1741500"/>
          </a:xfrm>
          <a:prstGeom prst="flowChartDelay">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txBox="1"/>
          <p:nvPr>
            <p:ph type="title"/>
          </p:nvPr>
        </p:nvSpPr>
        <p:spPr>
          <a:xfrm>
            <a:off x="324475" y="148225"/>
            <a:ext cx="3559500" cy="1373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800">
                <a:solidFill>
                  <a:schemeClr val="lt1"/>
                </a:solidFill>
              </a:defRPr>
            </a:lvl1pPr>
            <a:lvl2pPr lvl="1" rtl="0" algn="l">
              <a:lnSpc>
                <a:spcPct val="100000"/>
              </a:lnSpc>
              <a:spcBef>
                <a:spcPts val="0"/>
              </a:spcBef>
              <a:spcAft>
                <a:spcPts val="0"/>
              </a:spcAft>
              <a:buNone/>
              <a:defRPr b="1" sz="2800">
                <a:solidFill>
                  <a:schemeClr val="lt1"/>
                </a:solidFill>
              </a:defRPr>
            </a:lvl2pPr>
            <a:lvl3pPr lvl="2" rtl="0" algn="l">
              <a:lnSpc>
                <a:spcPct val="100000"/>
              </a:lnSpc>
              <a:spcBef>
                <a:spcPts val="0"/>
              </a:spcBef>
              <a:spcAft>
                <a:spcPts val="0"/>
              </a:spcAft>
              <a:buNone/>
              <a:defRPr b="1" sz="2800">
                <a:solidFill>
                  <a:schemeClr val="lt1"/>
                </a:solidFill>
              </a:defRPr>
            </a:lvl3pPr>
            <a:lvl4pPr lvl="3" rtl="0" algn="l">
              <a:lnSpc>
                <a:spcPct val="100000"/>
              </a:lnSpc>
              <a:spcBef>
                <a:spcPts val="0"/>
              </a:spcBef>
              <a:spcAft>
                <a:spcPts val="0"/>
              </a:spcAft>
              <a:buNone/>
              <a:defRPr b="1" sz="2800">
                <a:solidFill>
                  <a:schemeClr val="lt1"/>
                </a:solidFill>
              </a:defRPr>
            </a:lvl4pPr>
            <a:lvl5pPr lvl="4" rtl="0" algn="l">
              <a:lnSpc>
                <a:spcPct val="100000"/>
              </a:lnSpc>
              <a:spcBef>
                <a:spcPts val="0"/>
              </a:spcBef>
              <a:spcAft>
                <a:spcPts val="0"/>
              </a:spcAft>
              <a:buNone/>
              <a:defRPr b="1" sz="2800">
                <a:solidFill>
                  <a:schemeClr val="lt1"/>
                </a:solidFill>
              </a:defRPr>
            </a:lvl5pPr>
            <a:lvl6pPr lvl="5" rtl="0" algn="l">
              <a:lnSpc>
                <a:spcPct val="100000"/>
              </a:lnSpc>
              <a:spcBef>
                <a:spcPts val="0"/>
              </a:spcBef>
              <a:spcAft>
                <a:spcPts val="0"/>
              </a:spcAft>
              <a:buNone/>
              <a:defRPr b="1" sz="2800">
                <a:solidFill>
                  <a:schemeClr val="lt1"/>
                </a:solidFill>
              </a:defRPr>
            </a:lvl6pPr>
            <a:lvl7pPr lvl="6" rtl="0" algn="l">
              <a:lnSpc>
                <a:spcPct val="100000"/>
              </a:lnSpc>
              <a:spcBef>
                <a:spcPts val="0"/>
              </a:spcBef>
              <a:spcAft>
                <a:spcPts val="0"/>
              </a:spcAft>
              <a:buNone/>
              <a:defRPr b="1" sz="2800">
                <a:solidFill>
                  <a:schemeClr val="lt1"/>
                </a:solidFill>
              </a:defRPr>
            </a:lvl7pPr>
            <a:lvl8pPr lvl="7" rtl="0" algn="l">
              <a:lnSpc>
                <a:spcPct val="100000"/>
              </a:lnSpc>
              <a:spcBef>
                <a:spcPts val="0"/>
              </a:spcBef>
              <a:spcAft>
                <a:spcPts val="0"/>
              </a:spcAft>
              <a:buNone/>
              <a:defRPr b="1" sz="2800">
                <a:solidFill>
                  <a:schemeClr val="lt1"/>
                </a:solidFill>
              </a:defRPr>
            </a:lvl8pPr>
            <a:lvl9pPr lvl="8" rtl="0" algn="l">
              <a:lnSpc>
                <a:spcPct val="100000"/>
              </a:lnSpc>
              <a:spcBef>
                <a:spcPts val="0"/>
              </a:spcBef>
              <a:spcAft>
                <a:spcPts val="0"/>
              </a:spcAft>
              <a:buNone/>
              <a:defRPr b="1" sz="2800">
                <a:solidFill>
                  <a:schemeClr val="lt1"/>
                </a:solidFill>
              </a:defRPr>
            </a:lvl9pPr>
          </a:lstStyle>
          <a:p/>
        </p:txBody>
      </p:sp>
      <p:sp>
        <p:nvSpPr>
          <p:cNvPr id="227" name="Google Shape;227;p33"/>
          <p:cNvSpPr txBox="1"/>
          <p:nvPr>
            <p:ph idx="1" type="body"/>
          </p:nvPr>
        </p:nvSpPr>
        <p:spPr>
          <a:xfrm>
            <a:off x="324475" y="1920450"/>
            <a:ext cx="8494800" cy="2704200"/>
          </a:xfrm>
          <a:prstGeom prst="rect">
            <a:avLst/>
          </a:prstGeom>
          <a:noFill/>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228" name="Google Shape;228;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www.linkedin.com/in/Aminah-mardiyyah-rufa-i"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ctrTitle"/>
          </p:nvPr>
        </p:nvSpPr>
        <p:spPr>
          <a:xfrm>
            <a:off x="1824925" y="1473900"/>
            <a:ext cx="6246900" cy="21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 INTUITION OF THE SUPPORT VECTOR ALGORITHM</a:t>
            </a:r>
            <a:endParaRPr/>
          </a:p>
        </p:txBody>
      </p:sp>
      <p:sp>
        <p:nvSpPr>
          <p:cNvPr id="234" name="Google Shape;23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3"/>
          <p:cNvPicPr preferRelativeResize="0"/>
          <p:nvPr/>
        </p:nvPicPr>
        <p:blipFill rotWithShape="1">
          <a:blip r:embed="rId3">
            <a:alphaModFix/>
          </a:blip>
          <a:srcRect b="0" l="6032" r="6032" t="0"/>
          <a:stretch/>
        </p:blipFill>
        <p:spPr>
          <a:xfrm>
            <a:off x="4890749" y="1193300"/>
            <a:ext cx="3847499" cy="2837725"/>
          </a:xfrm>
          <a:prstGeom prst="rect">
            <a:avLst/>
          </a:prstGeom>
          <a:noFill/>
          <a:ln cap="flat" cmpd="dbl" w="76200">
            <a:solidFill>
              <a:schemeClr val="lt1"/>
            </a:solidFill>
            <a:prstDash val="solid"/>
            <a:miter lim="8000"/>
            <a:headEnd len="sm" w="sm" type="none"/>
            <a:tailEnd len="sm" w="sm" type="none"/>
          </a:ln>
        </p:spPr>
      </p:pic>
      <p:sp>
        <p:nvSpPr>
          <p:cNvPr id="297" name="Google Shape;297;p43"/>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SOME BASIC TERMINOLOGIES</a:t>
            </a:r>
            <a:endParaRPr>
              <a:solidFill>
                <a:schemeClr val="dk2"/>
              </a:solidFill>
            </a:endParaRPr>
          </a:p>
        </p:txBody>
      </p:sp>
      <p:sp>
        <p:nvSpPr>
          <p:cNvPr id="298" name="Google Shape;298;p43"/>
          <p:cNvSpPr txBox="1"/>
          <p:nvPr>
            <p:ph idx="1" type="body"/>
          </p:nvPr>
        </p:nvSpPr>
        <p:spPr>
          <a:xfrm>
            <a:off x="63350" y="1854950"/>
            <a:ext cx="4395900" cy="31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Margin: </a:t>
            </a:r>
            <a:r>
              <a:rPr lang="en" sz="1800"/>
              <a:t>This is the distance between the decision boundary at both sides and the nearest/closest support vectors. </a:t>
            </a:r>
            <a:r>
              <a:rPr lang="en" sz="1800"/>
              <a:t>It can also be defined as the shortest distance between the hyperplane and the support vectors with weight w, and bias b.</a:t>
            </a:r>
            <a:endParaRPr sz="1800"/>
          </a:p>
          <a:p>
            <a:pPr indent="0" lvl="0" marL="0" rtl="0" algn="l">
              <a:spcBef>
                <a:spcPts val="1600"/>
              </a:spcBef>
              <a:spcAft>
                <a:spcPts val="1600"/>
              </a:spcAft>
              <a:buNone/>
            </a:pPr>
            <a:r>
              <a:t/>
            </a:r>
            <a:endParaRPr sz="1800"/>
          </a:p>
        </p:txBody>
      </p:sp>
      <p:sp>
        <p:nvSpPr>
          <p:cNvPr id="299" name="Google Shape;2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4"/>
          <p:cNvPicPr preferRelativeResize="0"/>
          <p:nvPr/>
        </p:nvPicPr>
        <p:blipFill rotWithShape="1">
          <a:blip r:embed="rId3">
            <a:alphaModFix/>
          </a:blip>
          <a:srcRect b="1409" l="0" r="0" t="1399"/>
          <a:stretch/>
        </p:blipFill>
        <p:spPr>
          <a:xfrm>
            <a:off x="3970125" y="1031263"/>
            <a:ext cx="4528450" cy="3145325"/>
          </a:xfrm>
          <a:prstGeom prst="rect">
            <a:avLst/>
          </a:prstGeom>
          <a:noFill/>
          <a:ln>
            <a:noFill/>
          </a:ln>
        </p:spPr>
      </p:pic>
      <p:sp>
        <p:nvSpPr>
          <p:cNvPr id="305" name="Google Shape;305;p44"/>
          <p:cNvSpPr txBox="1"/>
          <p:nvPr>
            <p:ph type="title"/>
          </p:nvPr>
        </p:nvSpPr>
        <p:spPr>
          <a:xfrm>
            <a:off x="173000" y="1031275"/>
            <a:ext cx="3311700" cy="28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Support Vectors + Margin</a:t>
            </a:r>
            <a:endParaRPr>
              <a:solidFill>
                <a:srgbClr val="000000"/>
              </a:solidFill>
            </a:endParaRPr>
          </a:p>
        </p:txBody>
      </p:sp>
      <p:sp>
        <p:nvSpPr>
          <p:cNvPr id="306" name="Google Shape;30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4"/>
          <p:cNvSpPr/>
          <p:nvPr/>
        </p:nvSpPr>
        <p:spPr>
          <a:xfrm>
            <a:off x="920600" y="2903825"/>
            <a:ext cx="1816500" cy="5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5"/>
          <p:cNvPicPr preferRelativeResize="0"/>
          <p:nvPr/>
        </p:nvPicPr>
        <p:blipFill rotWithShape="1">
          <a:blip r:embed="rId3">
            <a:alphaModFix/>
          </a:blip>
          <a:srcRect b="2525" l="0" r="0" t="2525"/>
          <a:stretch/>
        </p:blipFill>
        <p:spPr>
          <a:xfrm>
            <a:off x="3047650" y="0"/>
            <a:ext cx="6096300" cy="5143500"/>
          </a:xfrm>
          <a:prstGeom prst="rect">
            <a:avLst/>
          </a:prstGeom>
          <a:noFill/>
          <a:ln>
            <a:noFill/>
          </a:ln>
        </p:spPr>
      </p:pic>
      <p:sp>
        <p:nvSpPr>
          <p:cNvPr id="313" name="Google Shape;313;p45"/>
          <p:cNvSpPr txBox="1"/>
          <p:nvPr>
            <p:ph type="title"/>
          </p:nvPr>
        </p:nvSpPr>
        <p:spPr>
          <a:xfrm>
            <a:off x="233600" y="137575"/>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SOME BASIC TERMINOLOGIES</a:t>
            </a:r>
            <a:endParaRPr>
              <a:solidFill>
                <a:schemeClr val="dk2"/>
              </a:solidFill>
            </a:endParaRPr>
          </a:p>
        </p:txBody>
      </p:sp>
      <p:sp>
        <p:nvSpPr>
          <p:cNvPr id="314" name="Google Shape;314;p45"/>
          <p:cNvSpPr txBox="1"/>
          <p:nvPr>
            <p:ph idx="1" type="body"/>
          </p:nvPr>
        </p:nvSpPr>
        <p:spPr>
          <a:xfrm>
            <a:off x="98850" y="1383950"/>
            <a:ext cx="2842200" cy="3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rPr>
              <a:t>Hyperplane</a:t>
            </a:r>
            <a:r>
              <a:rPr lang="en" sz="1700">
                <a:solidFill>
                  <a:schemeClr val="dk2"/>
                </a:solidFill>
              </a:rPr>
              <a:t>: </a:t>
            </a:r>
            <a:r>
              <a:rPr lang="en" sz="1700">
                <a:solidFill>
                  <a:schemeClr val="dk2"/>
                </a:solidFill>
              </a:rPr>
              <a:t> In machine learning terms, it is a form of a decision boundary that algorithms like the Support Vector Machine uses to classify or separate data points</a:t>
            </a:r>
            <a:endParaRPr sz="1700">
              <a:solidFill>
                <a:schemeClr val="dk2"/>
              </a:solidFill>
            </a:endParaRPr>
          </a:p>
          <a:p>
            <a:pPr indent="0" lvl="0" marL="0" rtl="0" algn="l">
              <a:spcBef>
                <a:spcPts val="1600"/>
              </a:spcBef>
              <a:spcAft>
                <a:spcPts val="1600"/>
              </a:spcAft>
              <a:buNone/>
            </a:pPr>
            <a:r>
              <a:t/>
            </a:r>
            <a:endParaRPr sz="1700">
              <a:solidFill>
                <a:schemeClr val="dk2"/>
              </a:solidFill>
            </a:endParaRPr>
          </a:p>
        </p:txBody>
      </p:sp>
      <p:sp>
        <p:nvSpPr>
          <p:cNvPr id="315" name="Google Shape;31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173000" y="1031275"/>
            <a:ext cx="3311700" cy="28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THE HYPERPLANE IN SPACE</a:t>
            </a:r>
            <a:endParaRPr>
              <a:solidFill>
                <a:srgbClr val="000000"/>
              </a:solidFill>
            </a:endParaRPr>
          </a:p>
        </p:txBody>
      </p:sp>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p:nvPr/>
        </p:nvSpPr>
        <p:spPr>
          <a:xfrm>
            <a:off x="920600" y="2903825"/>
            <a:ext cx="1816500" cy="5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6"/>
          <p:cNvPicPr preferRelativeResize="0"/>
          <p:nvPr/>
        </p:nvPicPr>
        <p:blipFill>
          <a:blip r:embed="rId3">
            <a:alphaModFix/>
          </a:blip>
          <a:stretch>
            <a:fillRect/>
          </a:stretch>
        </p:blipFill>
        <p:spPr>
          <a:xfrm>
            <a:off x="3637100" y="381000"/>
            <a:ext cx="5354501" cy="41497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173000" y="1031275"/>
            <a:ext cx="3311700" cy="28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THE HYPERPLANE IN SPACE</a:t>
            </a:r>
            <a:endParaRPr>
              <a:solidFill>
                <a:srgbClr val="000000"/>
              </a:solidFill>
            </a:endParaRPr>
          </a:p>
        </p:txBody>
      </p:sp>
      <p:sp>
        <p:nvSpPr>
          <p:cNvPr id="329" name="Google Shape;329;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7"/>
          <p:cNvSpPr/>
          <p:nvPr/>
        </p:nvSpPr>
        <p:spPr>
          <a:xfrm>
            <a:off x="920600" y="2903825"/>
            <a:ext cx="1816500" cy="5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7"/>
          <p:cNvPicPr preferRelativeResize="0"/>
          <p:nvPr/>
        </p:nvPicPr>
        <p:blipFill>
          <a:blip r:embed="rId3">
            <a:alphaModFix/>
          </a:blip>
          <a:stretch>
            <a:fillRect/>
          </a:stretch>
        </p:blipFill>
        <p:spPr>
          <a:xfrm>
            <a:off x="3830600" y="827900"/>
            <a:ext cx="4761550" cy="367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63200" y="103600"/>
            <a:ext cx="4423200" cy="12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BASIC TERMINOLOGIES</a:t>
            </a:r>
            <a:endParaRPr/>
          </a:p>
        </p:txBody>
      </p:sp>
      <p:sp>
        <p:nvSpPr>
          <p:cNvPr id="337" name="Google Shape;337;p48"/>
          <p:cNvSpPr txBox="1"/>
          <p:nvPr>
            <p:ph idx="1" type="body"/>
          </p:nvPr>
        </p:nvSpPr>
        <p:spPr>
          <a:xfrm>
            <a:off x="63200" y="1478600"/>
            <a:ext cx="4423200" cy="3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Linearly Separable Data points: </a:t>
            </a:r>
            <a:r>
              <a:rPr lang="en" sz="1800"/>
              <a:t>Data points can be said to be linearly separable if a separating boundary/hyperplane can easily be drawn showing distinctively the different class groups. </a:t>
            </a:r>
            <a:endParaRPr sz="1800"/>
          </a:p>
          <a:p>
            <a:pPr indent="0" lvl="0" marL="0" rtl="0" algn="l">
              <a:spcBef>
                <a:spcPts val="1600"/>
              </a:spcBef>
              <a:spcAft>
                <a:spcPts val="1600"/>
              </a:spcAft>
              <a:buNone/>
            </a:pPr>
            <a:r>
              <a:rPr b="1" lang="en" sz="1800"/>
              <a:t>Non-Linearly Separable Data Points: </a:t>
            </a:r>
            <a:r>
              <a:rPr lang="en" sz="1800"/>
              <a:t>This is the exact opposite of Linearly separable data points. </a:t>
            </a:r>
            <a:endParaRPr sz="1800"/>
          </a:p>
        </p:txBody>
      </p:sp>
      <p:sp>
        <p:nvSpPr>
          <p:cNvPr id="338" name="Google Shape;33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48"/>
          <p:cNvPicPr preferRelativeResize="0"/>
          <p:nvPr/>
        </p:nvPicPr>
        <p:blipFill rotWithShape="1">
          <a:blip r:embed="rId3">
            <a:alphaModFix/>
          </a:blip>
          <a:srcRect b="0" l="0" r="2362" t="10809"/>
          <a:stretch/>
        </p:blipFill>
        <p:spPr>
          <a:xfrm>
            <a:off x="4837750" y="1023275"/>
            <a:ext cx="4084400" cy="310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4852825" y="233150"/>
            <a:ext cx="4016400" cy="11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BASIC TERMINOLOGIES</a:t>
            </a:r>
            <a:endParaRPr/>
          </a:p>
        </p:txBody>
      </p:sp>
      <p:sp>
        <p:nvSpPr>
          <p:cNvPr id="345" name="Google Shape;345;p49"/>
          <p:cNvSpPr txBox="1"/>
          <p:nvPr>
            <p:ph idx="1" type="body"/>
          </p:nvPr>
        </p:nvSpPr>
        <p:spPr>
          <a:xfrm>
            <a:off x="4852900" y="1672727"/>
            <a:ext cx="4016400" cy="29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Maximum Margin Hyperplane</a:t>
            </a:r>
            <a:r>
              <a:rPr b="1" lang="en" sz="1900"/>
              <a:t>: </a:t>
            </a:r>
            <a:r>
              <a:rPr lang="en" sz="1900"/>
              <a:t>The Maximum Margin hyperplane is a hyperplane drawn such that it gives the ‘largest Margin’, which is used for classification</a:t>
            </a:r>
            <a:endParaRPr sz="1900"/>
          </a:p>
          <a:p>
            <a:pPr indent="0" lvl="0" marL="0" rtl="0" algn="l">
              <a:spcBef>
                <a:spcPts val="1600"/>
              </a:spcBef>
              <a:spcAft>
                <a:spcPts val="1600"/>
              </a:spcAft>
              <a:buNone/>
            </a:pPr>
            <a:r>
              <a:rPr lang="en" sz="1900"/>
              <a:t>. </a:t>
            </a:r>
            <a:endParaRPr sz="1900"/>
          </a:p>
        </p:txBody>
      </p:sp>
      <p:sp>
        <p:nvSpPr>
          <p:cNvPr id="346" name="Google Shape;34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49"/>
          <p:cNvPicPr preferRelativeResize="0"/>
          <p:nvPr/>
        </p:nvPicPr>
        <p:blipFill>
          <a:blip r:embed="rId3">
            <a:alphaModFix/>
          </a:blip>
          <a:stretch>
            <a:fillRect/>
          </a:stretch>
        </p:blipFill>
        <p:spPr>
          <a:xfrm>
            <a:off x="101850" y="606350"/>
            <a:ext cx="4548024" cy="39307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291875" y="254500"/>
            <a:ext cx="30396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KERNEL TRICK</a:t>
            </a:r>
            <a:endParaRPr/>
          </a:p>
        </p:txBody>
      </p:sp>
      <p:sp>
        <p:nvSpPr>
          <p:cNvPr id="353" name="Google Shape;353;p50"/>
          <p:cNvSpPr txBox="1"/>
          <p:nvPr>
            <p:ph idx="1" type="body"/>
          </p:nvPr>
        </p:nvSpPr>
        <p:spPr>
          <a:xfrm>
            <a:off x="164300" y="1958825"/>
            <a:ext cx="3629700" cy="27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Kernels </a:t>
            </a:r>
            <a:r>
              <a:rPr lang="en" sz="1800"/>
              <a:t>or </a:t>
            </a:r>
            <a:r>
              <a:rPr b="1" lang="en" sz="1800"/>
              <a:t>Kernel Functions</a:t>
            </a:r>
            <a:r>
              <a:rPr lang="en" sz="1800"/>
              <a:t> are methods with which linear classifiers such as SVM use to classify non-linearly separable data points. This is done by representing the data points in a higher-dimensional space than its original</a:t>
            </a:r>
            <a:endParaRPr sz="1800"/>
          </a:p>
          <a:p>
            <a:pPr indent="0" lvl="0" marL="0" rtl="0" algn="l">
              <a:spcBef>
                <a:spcPts val="1600"/>
              </a:spcBef>
              <a:spcAft>
                <a:spcPts val="1600"/>
              </a:spcAft>
              <a:buNone/>
            </a:pPr>
            <a:r>
              <a:rPr lang="en" sz="1800"/>
              <a:t>. </a:t>
            </a:r>
            <a:endParaRPr sz="1800"/>
          </a:p>
        </p:txBody>
      </p:sp>
      <p:sp>
        <p:nvSpPr>
          <p:cNvPr id="354" name="Google Shape;35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50"/>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50"/>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50"/>
          <p:cNvPicPr preferRelativeResize="0"/>
          <p:nvPr/>
        </p:nvPicPr>
        <p:blipFill>
          <a:blip r:embed="rId3">
            <a:alphaModFix/>
          </a:blip>
          <a:stretch>
            <a:fillRect/>
          </a:stretch>
        </p:blipFill>
        <p:spPr>
          <a:xfrm>
            <a:off x="3794000" y="51300"/>
            <a:ext cx="5227149" cy="509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203725" y="55150"/>
            <a:ext cx="3163500" cy="18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KERNEL TRICK</a:t>
            </a:r>
            <a:endParaRPr>
              <a:solidFill>
                <a:schemeClr val="dk2"/>
              </a:solidFill>
            </a:endParaRPr>
          </a:p>
        </p:txBody>
      </p:sp>
      <p:sp>
        <p:nvSpPr>
          <p:cNvPr id="363" name="Google Shape;363;p51"/>
          <p:cNvSpPr txBox="1"/>
          <p:nvPr>
            <p:ph idx="1" type="body"/>
          </p:nvPr>
        </p:nvSpPr>
        <p:spPr>
          <a:xfrm>
            <a:off x="3816175" y="222425"/>
            <a:ext cx="5251500" cy="43866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sz="2700"/>
          </a:p>
        </p:txBody>
      </p:sp>
      <p:sp>
        <p:nvSpPr>
          <p:cNvPr id="364" name="Google Shape;36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51"/>
          <p:cNvPicPr preferRelativeResize="0"/>
          <p:nvPr/>
        </p:nvPicPr>
        <p:blipFill>
          <a:blip r:embed="rId3">
            <a:alphaModFix/>
          </a:blip>
          <a:stretch>
            <a:fillRect/>
          </a:stretch>
        </p:blipFill>
        <p:spPr>
          <a:xfrm>
            <a:off x="3816175" y="151650"/>
            <a:ext cx="5204975" cy="4457375"/>
          </a:xfrm>
          <a:prstGeom prst="rect">
            <a:avLst/>
          </a:prstGeom>
          <a:noFill/>
          <a:ln>
            <a:noFill/>
          </a:ln>
        </p:spPr>
      </p:pic>
      <p:pic>
        <p:nvPicPr>
          <p:cNvPr id="366" name="Google Shape;366;p51"/>
          <p:cNvPicPr preferRelativeResize="0"/>
          <p:nvPr/>
        </p:nvPicPr>
        <p:blipFill rotWithShape="1">
          <a:blip r:embed="rId4">
            <a:alphaModFix/>
          </a:blip>
          <a:srcRect b="18487" l="0" r="-1471" t="0"/>
          <a:stretch/>
        </p:blipFill>
        <p:spPr>
          <a:xfrm>
            <a:off x="100725" y="2056875"/>
            <a:ext cx="3563050" cy="189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265500" y="1175300"/>
            <a:ext cx="3163500" cy="17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KERNEL FUNCTIONS USED </a:t>
            </a:r>
            <a:endParaRPr>
              <a:solidFill>
                <a:srgbClr val="FF0000"/>
              </a:solidFill>
            </a:endParaRPr>
          </a:p>
        </p:txBody>
      </p:sp>
      <p:sp>
        <p:nvSpPr>
          <p:cNvPr id="372" name="Google Shape;372;p52"/>
          <p:cNvSpPr txBox="1"/>
          <p:nvPr>
            <p:ph idx="1" type="body"/>
          </p:nvPr>
        </p:nvSpPr>
        <p:spPr>
          <a:xfrm>
            <a:off x="3892375" y="316700"/>
            <a:ext cx="4992000" cy="44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t>Polynomial Kernel Function</a:t>
            </a:r>
            <a:endParaRPr b="1" sz="2100"/>
          </a:p>
          <a:p>
            <a:pPr indent="0" lvl="0" marL="0" rtl="0" algn="l">
              <a:spcBef>
                <a:spcPts val="1600"/>
              </a:spcBef>
              <a:spcAft>
                <a:spcPts val="0"/>
              </a:spcAft>
              <a:buNone/>
            </a:pPr>
            <a:r>
              <a:rPr b="1" lang="en" sz="2100"/>
              <a:t>The Radial Basis Function (RBF)</a:t>
            </a:r>
            <a:endParaRPr b="1" sz="2100"/>
          </a:p>
          <a:p>
            <a:pPr indent="0" lvl="0" marL="0" rtl="0" algn="l">
              <a:spcBef>
                <a:spcPts val="1600"/>
              </a:spcBef>
              <a:spcAft>
                <a:spcPts val="0"/>
              </a:spcAft>
              <a:buNone/>
            </a:pPr>
            <a:r>
              <a:rPr b="1" lang="en" sz="2100"/>
              <a:t>The Sigmoid Function</a:t>
            </a:r>
            <a:endParaRPr b="1" sz="2100"/>
          </a:p>
          <a:p>
            <a:pPr indent="0" lvl="0" marL="0" rtl="0" algn="l">
              <a:spcBef>
                <a:spcPts val="1600"/>
              </a:spcBef>
              <a:spcAft>
                <a:spcPts val="1600"/>
              </a:spcAft>
              <a:buNone/>
            </a:pPr>
            <a:r>
              <a:rPr b="1" lang="en" sz="2100"/>
              <a:t>The Linear Function</a:t>
            </a:r>
            <a:endParaRPr b="1" sz="2100"/>
          </a:p>
        </p:txBody>
      </p:sp>
      <p:sp>
        <p:nvSpPr>
          <p:cNvPr id="373" name="Google Shape;37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620700" y="1000900"/>
            <a:ext cx="5523300" cy="36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solidFill>
                  <a:srgbClr val="000000"/>
                </a:solidFill>
              </a:rPr>
              <a:t>HELLO!</a:t>
            </a:r>
            <a:endParaRPr sz="5900">
              <a:solidFill>
                <a:srgbClr val="000000"/>
              </a:solidFill>
            </a:endParaRPr>
          </a:p>
          <a:p>
            <a:pPr indent="0" lvl="0" marL="0" rtl="0" algn="l">
              <a:spcBef>
                <a:spcPts val="600"/>
              </a:spcBef>
              <a:spcAft>
                <a:spcPts val="0"/>
              </a:spcAft>
              <a:buNone/>
            </a:pPr>
            <a:r>
              <a:rPr lang="en" sz="1700">
                <a:solidFill>
                  <a:srgbClr val="000000"/>
                </a:solidFill>
                <a:latin typeface="Tinos"/>
                <a:ea typeface="Tinos"/>
                <a:cs typeface="Tinos"/>
                <a:sym typeface="Tinos"/>
              </a:rPr>
              <a:t>Ambassador - </a:t>
            </a:r>
            <a:r>
              <a:rPr b="0" lang="en" sz="1700">
                <a:solidFill>
                  <a:srgbClr val="000000"/>
                </a:solidFill>
                <a:latin typeface="Tinos"/>
                <a:ea typeface="Tinos"/>
                <a:cs typeface="Tinos"/>
                <a:sym typeface="Tinos"/>
              </a:rPr>
              <a:t>Open Data Science Conference</a:t>
            </a:r>
            <a:endParaRPr b="0" sz="1700">
              <a:solidFill>
                <a:srgbClr val="000000"/>
              </a:solidFill>
              <a:latin typeface="Tinos"/>
              <a:ea typeface="Tinos"/>
              <a:cs typeface="Tinos"/>
              <a:sym typeface="Tinos"/>
            </a:endParaRPr>
          </a:p>
          <a:p>
            <a:pPr indent="0" lvl="0" marL="0" rtl="0" algn="l">
              <a:spcBef>
                <a:spcPts val="600"/>
              </a:spcBef>
              <a:spcAft>
                <a:spcPts val="0"/>
              </a:spcAft>
              <a:buNone/>
            </a:pPr>
            <a:r>
              <a:rPr lang="en" sz="1700">
                <a:solidFill>
                  <a:srgbClr val="000000"/>
                </a:solidFill>
                <a:latin typeface="Tinos"/>
                <a:ea typeface="Tinos"/>
                <a:cs typeface="Tinos"/>
                <a:sym typeface="Tinos"/>
              </a:rPr>
              <a:t>Volunteer - </a:t>
            </a:r>
            <a:r>
              <a:rPr b="0" lang="en" sz="1700">
                <a:solidFill>
                  <a:srgbClr val="000000"/>
                </a:solidFill>
                <a:latin typeface="Tinos"/>
                <a:ea typeface="Tinos"/>
                <a:cs typeface="Tinos"/>
                <a:sym typeface="Tinos"/>
              </a:rPr>
              <a:t>Lagos Women in Machine Learning Data Science</a:t>
            </a:r>
            <a:endParaRPr b="0" sz="1700">
              <a:solidFill>
                <a:srgbClr val="000000"/>
              </a:solidFill>
              <a:latin typeface="Tinos"/>
              <a:ea typeface="Tinos"/>
              <a:cs typeface="Tinos"/>
              <a:sym typeface="Tinos"/>
            </a:endParaRPr>
          </a:p>
          <a:p>
            <a:pPr indent="0" lvl="0" marL="0" rtl="0" algn="l">
              <a:spcBef>
                <a:spcPts val="600"/>
              </a:spcBef>
              <a:spcAft>
                <a:spcPts val="0"/>
              </a:spcAft>
              <a:buNone/>
            </a:pPr>
            <a:r>
              <a:t/>
            </a:r>
            <a:endParaRPr b="0" sz="1700">
              <a:solidFill>
                <a:srgbClr val="000000"/>
              </a:solidFill>
              <a:latin typeface="Tinos"/>
              <a:ea typeface="Tinos"/>
              <a:cs typeface="Tinos"/>
              <a:sym typeface="Tinos"/>
            </a:endParaRPr>
          </a:p>
          <a:p>
            <a:pPr indent="0" lvl="0" marL="0" rtl="0" algn="l">
              <a:spcBef>
                <a:spcPts val="600"/>
              </a:spcBef>
              <a:spcAft>
                <a:spcPts val="0"/>
              </a:spcAft>
              <a:buNone/>
            </a:pPr>
            <a:r>
              <a:rPr b="0" lang="en" sz="1700">
                <a:solidFill>
                  <a:srgbClr val="000000"/>
                </a:solidFill>
                <a:latin typeface="Tinos"/>
                <a:ea typeface="Tinos"/>
                <a:cs typeface="Tinos"/>
                <a:sym typeface="Tinos"/>
              </a:rPr>
              <a:t>You can find me on social Media at:</a:t>
            </a:r>
            <a:endParaRPr b="0" sz="1700">
              <a:solidFill>
                <a:srgbClr val="000000"/>
              </a:solidFill>
              <a:latin typeface="Tinos"/>
              <a:ea typeface="Tinos"/>
              <a:cs typeface="Tinos"/>
              <a:sym typeface="Tinos"/>
            </a:endParaRPr>
          </a:p>
          <a:p>
            <a:pPr indent="0" lvl="0" marL="0" rtl="0" algn="l">
              <a:spcBef>
                <a:spcPts val="600"/>
              </a:spcBef>
              <a:spcAft>
                <a:spcPts val="0"/>
              </a:spcAft>
              <a:buClr>
                <a:schemeClr val="dk1"/>
              </a:buClr>
              <a:buSzPts val="1100"/>
              <a:buFont typeface="Arial"/>
              <a:buNone/>
            </a:pPr>
            <a:r>
              <a:t/>
            </a:r>
            <a:endParaRPr b="0" sz="1700">
              <a:solidFill>
                <a:srgbClr val="000000"/>
              </a:solidFill>
              <a:latin typeface="Tinos"/>
              <a:ea typeface="Tinos"/>
              <a:cs typeface="Tinos"/>
              <a:sym typeface="Tinos"/>
            </a:endParaRPr>
          </a:p>
          <a:p>
            <a:pPr indent="0" lvl="0" marL="0" rtl="0" algn="l">
              <a:spcBef>
                <a:spcPts val="600"/>
              </a:spcBef>
              <a:spcAft>
                <a:spcPts val="0"/>
              </a:spcAft>
              <a:buClr>
                <a:schemeClr val="dk1"/>
              </a:buClr>
              <a:buSzPts val="1100"/>
              <a:buFont typeface="Arial"/>
              <a:buNone/>
            </a:pPr>
            <a:r>
              <a:rPr lang="en" sz="1700">
                <a:solidFill>
                  <a:srgbClr val="000000"/>
                </a:solidFill>
                <a:latin typeface="Tinos"/>
                <a:ea typeface="Tinos"/>
                <a:cs typeface="Tinos"/>
                <a:sym typeface="Tinos"/>
              </a:rPr>
              <a:t>Twitter</a:t>
            </a:r>
            <a:r>
              <a:rPr b="0" lang="en" sz="1700">
                <a:solidFill>
                  <a:srgbClr val="000000"/>
                </a:solidFill>
                <a:latin typeface="Tinos"/>
                <a:ea typeface="Tinos"/>
                <a:cs typeface="Tinos"/>
                <a:sym typeface="Tinos"/>
              </a:rPr>
              <a:t>: @diyyah92</a:t>
            </a:r>
            <a:endParaRPr b="0" sz="1700">
              <a:solidFill>
                <a:srgbClr val="000000"/>
              </a:solidFill>
              <a:latin typeface="Tinos"/>
              <a:ea typeface="Tinos"/>
              <a:cs typeface="Tinos"/>
              <a:sym typeface="Tinos"/>
            </a:endParaRPr>
          </a:p>
          <a:p>
            <a:pPr indent="0" lvl="0" marL="0" rtl="0" algn="l">
              <a:spcBef>
                <a:spcPts val="600"/>
              </a:spcBef>
              <a:spcAft>
                <a:spcPts val="0"/>
              </a:spcAft>
              <a:buClr>
                <a:schemeClr val="dk1"/>
              </a:buClr>
              <a:buSzPts val="1100"/>
              <a:buFont typeface="Arial"/>
              <a:buNone/>
            </a:pPr>
            <a:r>
              <a:rPr lang="en" sz="1700">
                <a:solidFill>
                  <a:srgbClr val="000000"/>
                </a:solidFill>
                <a:latin typeface="Tinos"/>
                <a:ea typeface="Tinos"/>
                <a:cs typeface="Tinos"/>
                <a:sym typeface="Tinos"/>
              </a:rPr>
              <a:t>LinkedIn</a:t>
            </a:r>
            <a:r>
              <a:rPr b="0" lang="en" sz="1700">
                <a:solidFill>
                  <a:srgbClr val="000000"/>
                </a:solidFill>
                <a:latin typeface="Tinos"/>
                <a:ea typeface="Tinos"/>
                <a:cs typeface="Tinos"/>
                <a:sym typeface="Tinos"/>
              </a:rPr>
              <a:t>:</a:t>
            </a:r>
            <a:r>
              <a:rPr b="0" lang="en" sz="1700" u="sng">
                <a:solidFill>
                  <a:schemeClr val="hlink"/>
                </a:solidFill>
                <a:latin typeface="Tinos"/>
                <a:ea typeface="Tinos"/>
                <a:cs typeface="Tinos"/>
                <a:sym typeface="Tinos"/>
                <a:hlinkClick r:id="rId3"/>
              </a:rPr>
              <a:t>www.linkedin.com/in/Aminah-mardiyyah-rufa-i</a:t>
            </a:r>
            <a:endParaRPr b="0" sz="1700">
              <a:solidFill>
                <a:srgbClr val="000000"/>
              </a:solidFill>
              <a:latin typeface="Tinos"/>
              <a:ea typeface="Tinos"/>
              <a:cs typeface="Tinos"/>
              <a:sym typeface="Tinos"/>
            </a:endParaRPr>
          </a:p>
          <a:p>
            <a:pPr indent="0" lvl="0" marL="0" rtl="0" algn="l">
              <a:spcBef>
                <a:spcPts val="600"/>
              </a:spcBef>
              <a:spcAft>
                <a:spcPts val="0"/>
              </a:spcAft>
              <a:buClr>
                <a:schemeClr val="dk1"/>
              </a:buClr>
              <a:buSzPts val="1100"/>
              <a:buFont typeface="Arial"/>
              <a:buNone/>
            </a:pPr>
            <a:r>
              <a:rPr lang="en" sz="1700">
                <a:solidFill>
                  <a:srgbClr val="000000"/>
                </a:solidFill>
                <a:latin typeface="Tinos"/>
                <a:ea typeface="Tinos"/>
                <a:cs typeface="Tinos"/>
                <a:sym typeface="Tinos"/>
              </a:rPr>
              <a:t>Medium: @mardiyyah</a:t>
            </a:r>
            <a:endParaRPr sz="1700">
              <a:solidFill>
                <a:srgbClr val="000000"/>
              </a:solidFill>
              <a:latin typeface="Tinos"/>
              <a:ea typeface="Tinos"/>
              <a:cs typeface="Tinos"/>
              <a:sym typeface="Tinos"/>
            </a:endParaRPr>
          </a:p>
          <a:p>
            <a:pPr indent="0" lvl="0" marL="0" rtl="0" algn="l">
              <a:spcBef>
                <a:spcPts val="0"/>
              </a:spcBef>
              <a:spcAft>
                <a:spcPts val="0"/>
              </a:spcAft>
              <a:buNone/>
            </a:pPr>
            <a:r>
              <a:t/>
            </a:r>
            <a:endParaRPr sz="5900">
              <a:solidFill>
                <a:srgbClr val="000000"/>
              </a:solidFill>
            </a:endParaRPr>
          </a:p>
          <a:p>
            <a:pPr indent="0" lvl="0" marL="0" rtl="0" algn="l">
              <a:spcBef>
                <a:spcPts val="0"/>
              </a:spcBef>
              <a:spcAft>
                <a:spcPts val="0"/>
              </a:spcAft>
              <a:buNone/>
            </a:pPr>
            <a:r>
              <a:t/>
            </a:r>
            <a:endParaRPr sz="4100">
              <a:solidFill>
                <a:srgbClr val="000000"/>
              </a:solidFill>
            </a:endParaRPr>
          </a:p>
        </p:txBody>
      </p:sp>
      <p:sp>
        <p:nvSpPr>
          <p:cNvPr id="240" name="Google Shape;24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5"/>
          <p:cNvSpPr txBox="1"/>
          <p:nvPr/>
        </p:nvSpPr>
        <p:spPr>
          <a:xfrm>
            <a:off x="407775" y="4520525"/>
            <a:ext cx="3496800" cy="459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Times New Roman"/>
                <a:ea typeface="Times New Roman"/>
                <a:cs typeface="Times New Roman"/>
                <a:sym typeface="Times New Roman"/>
              </a:rPr>
              <a:t>I am Aminah Mardiyyah Rufai!</a:t>
            </a:r>
            <a:endParaRPr>
              <a:latin typeface="Times New Roman"/>
              <a:ea typeface="Times New Roman"/>
              <a:cs typeface="Times New Roman"/>
              <a:sym typeface="Times New Roman"/>
            </a:endParaRPr>
          </a:p>
        </p:txBody>
      </p:sp>
      <p:pic>
        <p:nvPicPr>
          <p:cNvPr id="242" name="Google Shape;242;p35"/>
          <p:cNvPicPr preferRelativeResize="0"/>
          <p:nvPr/>
        </p:nvPicPr>
        <p:blipFill rotWithShape="1">
          <a:blip r:embed="rId4">
            <a:alphaModFix/>
          </a:blip>
          <a:srcRect b="0" l="12702" r="8644" t="18910"/>
          <a:stretch/>
        </p:blipFill>
        <p:spPr>
          <a:xfrm>
            <a:off x="621750" y="723475"/>
            <a:ext cx="2762303" cy="3797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ctrTitle"/>
          </p:nvPr>
        </p:nvSpPr>
        <p:spPr>
          <a:xfrm>
            <a:off x="1130100" y="1742688"/>
            <a:ext cx="6883800" cy="16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BREAST CANCER CLASSIFICATION</a:t>
            </a:r>
            <a:endParaRPr/>
          </a:p>
        </p:txBody>
      </p:sp>
      <p:sp>
        <p:nvSpPr>
          <p:cNvPr id="379" name="Google Shape;37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title"/>
          </p:nvPr>
        </p:nvSpPr>
        <p:spPr>
          <a:xfrm rot="-5400000">
            <a:off x="-1547975" y="1774075"/>
            <a:ext cx="4852800" cy="1506900"/>
          </a:xfrm>
          <a:prstGeom prst="rect">
            <a:avLst/>
          </a:prstGeom>
          <a:solidFill>
            <a:srgbClr val="B7B7B7"/>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REQUIRED STEPS</a:t>
            </a:r>
            <a:endParaRPr>
              <a:solidFill>
                <a:srgbClr val="FF0000"/>
              </a:solidFill>
            </a:endParaRPr>
          </a:p>
        </p:txBody>
      </p:sp>
      <p:sp>
        <p:nvSpPr>
          <p:cNvPr id="385" name="Google Shape;385;p54"/>
          <p:cNvSpPr txBox="1"/>
          <p:nvPr>
            <p:ph idx="1" type="body"/>
          </p:nvPr>
        </p:nvSpPr>
        <p:spPr>
          <a:xfrm>
            <a:off x="1832450" y="194125"/>
            <a:ext cx="7188600" cy="4722000"/>
          </a:xfrm>
          <a:prstGeom prst="rect">
            <a:avLst/>
          </a:prstGeom>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Get the data</a:t>
            </a:r>
            <a:endParaRPr sz="2400"/>
          </a:p>
          <a:p>
            <a:pPr indent="-381000" lvl="0" marL="457200" rtl="0" algn="l">
              <a:spcBef>
                <a:spcPts val="0"/>
              </a:spcBef>
              <a:spcAft>
                <a:spcPts val="0"/>
              </a:spcAft>
              <a:buSzPts val="2400"/>
              <a:buChar char="●"/>
            </a:pPr>
            <a:r>
              <a:rPr lang="en" sz="2400"/>
              <a:t>Import the Libraries</a:t>
            </a:r>
            <a:endParaRPr sz="2400"/>
          </a:p>
          <a:p>
            <a:pPr indent="-381000" lvl="0" marL="457200" rtl="0" algn="l">
              <a:spcBef>
                <a:spcPts val="0"/>
              </a:spcBef>
              <a:spcAft>
                <a:spcPts val="0"/>
              </a:spcAft>
              <a:buSzPts val="2400"/>
              <a:buChar char="●"/>
            </a:pPr>
            <a:r>
              <a:rPr lang="en" sz="2400"/>
              <a:t>Import the dataset</a:t>
            </a:r>
            <a:endParaRPr sz="2400"/>
          </a:p>
          <a:p>
            <a:pPr indent="-381000" lvl="0" marL="457200" rtl="0" algn="l">
              <a:spcBef>
                <a:spcPts val="0"/>
              </a:spcBef>
              <a:spcAft>
                <a:spcPts val="0"/>
              </a:spcAft>
              <a:buSzPts val="2400"/>
              <a:buChar char="●"/>
            </a:pPr>
            <a:r>
              <a:rPr lang="en" sz="2400"/>
              <a:t>Train the algorithm</a:t>
            </a:r>
            <a:endParaRPr sz="2400"/>
          </a:p>
          <a:p>
            <a:pPr indent="-381000" lvl="0" marL="457200" rtl="0" algn="l">
              <a:spcBef>
                <a:spcPts val="0"/>
              </a:spcBef>
              <a:spcAft>
                <a:spcPts val="0"/>
              </a:spcAft>
              <a:buSzPts val="2400"/>
              <a:buChar char="●"/>
            </a:pPr>
            <a:r>
              <a:rPr lang="en" sz="2400"/>
              <a:t>Test the model</a:t>
            </a:r>
            <a:endParaRPr sz="2400"/>
          </a:p>
          <a:p>
            <a:pPr indent="-381000" lvl="0" marL="457200" rtl="0" algn="l">
              <a:spcBef>
                <a:spcPts val="0"/>
              </a:spcBef>
              <a:spcAft>
                <a:spcPts val="0"/>
              </a:spcAft>
              <a:buSzPts val="2400"/>
              <a:buChar char="●"/>
            </a:pPr>
            <a:r>
              <a:rPr lang="en" sz="2400"/>
              <a:t>Evaluate the model</a:t>
            </a:r>
            <a:endParaRPr sz="2400"/>
          </a:p>
          <a:p>
            <a:pPr indent="-381000" lvl="0" marL="457200" rtl="0" algn="l">
              <a:spcBef>
                <a:spcPts val="0"/>
              </a:spcBef>
              <a:spcAft>
                <a:spcPts val="0"/>
              </a:spcAft>
              <a:buSzPts val="2400"/>
              <a:buChar char="●"/>
            </a:pPr>
            <a:r>
              <a:rPr lang="en" sz="2400"/>
              <a:t>Visualize </a:t>
            </a:r>
            <a:r>
              <a:rPr lang="en" sz="2400"/>
              <a:t>results</a:t>
            </a:r>
            <a:endParaRPr sz="2400"/>
          </a:p>
          <a:p>
            <a:pPr indent="-381000" lvl="0" marL="457200" rtl="0" algn="l">
              <a:spcBef>
                <a:spcPts val="0"/>
              </a:spcBef>
              <a:spcAft>
                <a:spcPts val="0"/>
              </a:spcAft>
              <a:buSzPts val="2400"/>
              <a:buChar char="●"/>
            </a:pPr>
            <a:r>
              <a:rPr lang="en" sz="2400"/>
              <a:t>Hyperparameter tuning (what parameters to look at)</a:t>
            </a:r>
            <a:endParaRPr sz="2400"/>
          </a:p>
          <a:p>
            <a:pPr indent="-381000" lvl="0" marL="457200" rtl="0" algn="l">
              <a:spcBef>
                <a:spcPts val="0"/>
              </a:spcBef>
              <a:spcAft>
                <a:spcPts val="0"/>
              </a:spcAft>
              <a:buSzPts val="2400"/>
              <a:buChar char="●"/>
            </a:pPr>
            <a:r>
              <a:rPr lang="en" sz="2400"/>
              <a:t>Re-evaluation</a:t>
            </a:r>
            <a:endParaRPr sz="2400"/>
          </a:p>
        </p:txBody>
      </p:sp>
      <p:sp>
        <p:nvSpPr>
          <p:cNvPr id="386" name="Google Shape;38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308775" y="770525"/>
            <a:ext cx="2866800" cy="37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THE DATA</a:t>
            </a:r>
            <a:endParaRPr/>
          </a:p>
        </p:txBody>
      </p:sp>
      <p:sp>
        <p:nvSpPr>
          <p:cNvPr id="392" name="Google Shape;392;p55"/>
          <p:cNvSpPr txBox="1"/>
          <p:nvPr>
            <p:ph idx="1" type="body"/>
          </p:nvPr>
        </p:nvSpPr>
        <p:spPr>
          <a:xfrm>
            <a:off x="3813275" y="770525"/>
            <a:ext cx="5129100" cy="4182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breast cancer dataset can be downloaded from the UCI Machine Learning repository</a:t>
            </a:r>
            <a:endParaRPr sz="2200"/>
          </a:p>
          <a:p>
            <a:pPr indent="-368300" lvl="0" marL="457200" rtl="0" algn="l">
              <a:spcBef>
                <a:spcPts val="0"/>
              </a:spcBef>
              <a:spcAft>
                <a:spcPts val="0"/>
              </a:spcAft>
              <a:buSzPts val="2200"/>
              <a:buChar char="●"/>
            </a:pPr>
            <a:r>
              <a:rPr lang="en" sz="2200"/>
              <a:t>We will be using the ‘Breast Cancer Wisconsin(Original) dataset’. </a:t>
            </a:r>
            <a:endParaRPr sz="2200"/>
          </a:p>
          <a:p>
            <a:pPr indent="-368300" lvl="0" marL="457200" rtl="0" algn="l">
              <a:spcBef>
                <a:spcPts val="0"/>
              </a:spcBef>
              <a:spcAft>
                <a:spcPts val="0"/>
              </a:spcAft>
              <a:buSzPts val="2200"/>
              <a:buChar char="●"/>
            </a:pPr>
            <a:r>
              <a:rPr lang="en" sz="2200"/>
              <a:t>Link for data:</a:t>
            </a:r>
            <a:endParaRPr sz="2200"/>
          </a:p>
          <a:p>
            <a:pPr indent="0" lvl="0" marL="457200" rtl="0" algn="l">
              <a:spcBef>
                <a:spcPts val="1600"/>
              </a:spcBef>
              <a:spcAft>
                <a:spcPts val="1600"/>
              </a:spcAft>
              <a:buNone/>
            </a:pPr>
            <a:r>
              <a:rPr lang="en" sz="2200">
                <a:solidFill>
                  <a:srgbClr val="FF0000"/>
                </a:solidFill>
              </a:rPr>
              <a:t>“https://archive.ics.uci.edu/ml/datasets/Breast+Cancer+Wisconsin+%28Original%29”</a:t>
            </a:r>
            <a:endParaRPr sz="2200">
              <a:solidFill>
                <a:srgbClr val="FF0000"/>
              </a:solidFill>
            </a:endParaRPr>
          </a:p>
        </p:txBody>
      </p:sp>
      <p:sp>
        <p:nvSpPr>
          <p:cNvPr id="393" name="Google Shape;39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ph type="title"/>
          </p:nvPr>
        </p:nvSpPr>
        <p:spPr>
          <a:xfrm>
            <a:off x="324475" y="148225"/>
            <a:ext cx="35595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Required Python Libraries</a:t>
            </a:r>
            <a:endParaRPr/>
          </a:p>
        </p:txBody>
      </p:sp>
      <p:sp>
        <p:nvSpPr>
          <p:cNvPr id="399" name="Google Shape;399;p56"/>
          <p:cNvSpPr txBox="1"/>
          <p:nvPr>
            <p:ph idx="1" type="body"/>
          </p:nvPr>
        </p:nvSpPr>
        <p:spPr>
          <a:xfrm>
            <a:off x="114025" y="1621225"/>
            <a:ext cx="8705100" cy="30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1600"/>
              </a:spcBef>
              <a:spcAft>
                <a:spcPts val="0"/>
              </a:spcAft>
              <a:buSzPts val="2400"/>
              <a:buChar char="●"/>
            </a:pPr>
            <a:r>
              <a:rPr lang="en" sz="2400"/>
              <a:t>Pandas — for data analysis/manipulation</a:t>
            </a:r>
            <a:endParaRPr sz="2400"/>
          </a:p>
          <a:p>
            <a:pPr indent="-381000" lvl="0" marL="457200" rtl="0" algn="l">
              <a:spcBef>
                <a:spcPts val="0"/>
              </a:spcBef>
              <a:spcAft>
                <a:spcPts val="0"/>
              </a:spcAft>
              <a:buSzPts val="2400"/>
              <a:buChar char="●"/>
            </a:pPr>
            <a:r>
              <a:rPr lang="en" sz="2400"/>
              <a:t>Numpy — for Linear Algebra</a:t>
            </a:r>
            <a:endParaRPr sz="2400"/>
          </a:p>
          <a:p>
            <a:pPr indent="-381000" lvl="0" marL="457200" rtl="0" algn="l">
              <a:spcBef>
                <a:spcPts val="0"/>
              </a:spcBef>
              <a:spcAft>
                <a:spcPts val="0"/>
              </a:spcAft>
              <a:buSzPts val="2400"/>
              <a:buChar char="●"/>
            </a:pPr>
            <a:r>
              <a:rPr lang="en" sz="2400"/>
              <a:t>Matplotlib - for visualization</a:t>
            </a:r>
            <a:endParaRPr sz="2400"/>
          </a:p>
          <a:p>
            <a:pPr indent="-381000" lvl="0" marL="457200" rtl="0" algn="l">
              <a:spcBef>
                <a:spcPts val="0"/>
              </a:spcBef>
              <a:spcAft>
                <a:spcPts val="0"/>
              </a:spcAft>
              <a:buSzPts val="2400"/>
              <a:buChar char="●"/>
            </a:pPr>
            <a:r>
              <a:rPr lang="en" sz="2400"/>
              <a:t>Seaborn - for Visualization</a:t>
            </a:r>
            <a:endParaRPr sz="2400"/>
          </a:p>
          <a:p>
            <a:pPr indent="-381000" lvl="0" marL="457200" rtl="0" algn="l">
              <a:spcBef>
                <a:spcPts val="0"/>
              </a:spcBef>
              <a:spcAft>
                <a:spcPts val="0"/>
              </a:spcAft>
              <a:buSzPts val="2400"/>
              <a:buChar char="●"/>
            </a:pPr>
            <a:r>
              <a:rPr lang="en" sz="2400"/>
              <a:t>ScikitLearn(Sklearn) — For modeling and evaluation</a:t>
            </a:r>
            <a:endParaRPr sz="2400"/>
          </a:p>
        </p:txBody>
      </p:sp>
      <p:sp>
        <p:nvSpPr>
          <p:cNvPr id="400" name="Google Shape;40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ctrTitle"/>
          </p:nvPr>
        </p:nvSpPr>
        <p:spPr>
          <a:xfrm>
            <a:off x="1130100" y="1742688"/>
            <a:ext cx="6883800" cy="16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MOVE ON TO THE PRACTICAL SESSION</a:t>
            </a:r>
            <a:endParaRPr/>
          </a:p>
        </p:txBody>
      </p:sp>
      <p:sp>
        <p:nvSpPr>
          <p:cNvPr id="406" name="Google Shape;40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58"/>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413" name="Google Shape;413;p58"/>
          <p:cNvPicPr preferRelativeResize="0"/>
          <p:nvPr/>
        </p:nvPicPr>
        <p:blipFill>
          <a:blip r:embed="rId3">
            <a:alphaModFix/>
          </a:blip>
          <a:stretch>
            <a:fillRect/>
          </a:stretch>
        </p:blipFill>
        <p:spPr>
          <a:xfrm>
            <a:off x="5127700" y="1158825"/>
            <a:ext cx="2746650" cy="2746650"/>
          </a:xfrm>
          <a:prstGeom prst="rect">
            <a:avLst/>
          </a:prstGeom>
          <a:noFill/>
          <a:ln cap="flat" cmpd="sng" w="114300">
            <a:solidFill>
              <a:srgbClr val="FFFFFF"/>
            </a:solidFill>
            <a:prstDash val="solid"/>
            <a:miter lim="8000"/>
            <a:headEnd len="sm" w="sm" type="none"/>
            <a:tailEnd len="sm" w="sm" type="none"/>
          </a:ln>
        </p:spPr>
      </p:pic>
      <p:sp>
        <p:nvSpPr>
          <p:cNvPr id="414" name="Google Shape;414;p58"/>
          <p:cNvSpPr txBox="1"/>
          <p:nvPr>
            <p:ph idx="4294967295" type="ctrTitle"/>
          </p:nvPr>
        </p:nvSpPr>
        <p:spPr>
          <a:xfrm>
            <a:off x="440875" y="1068050"/>
            <a:ext cx="4499100" cy="28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 for Listening!</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CONTENTS</a:t>
            </a:r>
            <a:endParaRPr/>
          </a:p>
          <a:p>
            <a:pPr indent="0" lvl="0" marL="0" rtl="0" algn="l">
              <a:spcBef>
                <a:spcPts val="0"/>
              </a:spcBef>
              <a:spcAft>
                <a:spcPts val="0"/>
              </a:spcAft>
              <a:buNone/>
            </a:pPr>
            <a:r>
              <a:t/>
            </a:r>
            <a:endParaRPr/>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666666"/>
                </a:solidFill>
              </a:rPr>
              <a:t>‹#›</a:t>
            </a:fld>
            <a:endParaRPr>
              <a:solidFill>
                <a:srgbClr val="666666"/>
              </a:solidFill>
            </a:endParaRPr>
          </a:p>
        </p:txBody>
      </p:sp>
      <p:sp>
        <p:nvSpPr>
          <p:cNvPr id="249" name="Google Shape;249;p36"/>
          <p:cNvSpPr txBox="1"/>
          <p:nvPr>
            <p:ph idx="1" type="body"/>
          </p:nvPr>
        </p:nvSpPr>
        <p:spPr>
          <a:xfrm>
            <a:off x="3711925" y="770525"/>
            <a:ext cx="5309100" cy="4018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n" sz="2300"/>
              <a:t>The Support Vector Machine as a Machine learning algorithm.</a:t>
            </a:r>
            <a:endParaRPr sz="2300"/>
          </a:p>
          <a:p>
            <a:pPr indent="-374650" lvl="0" marL="457200" rtl="0" algn="l">
              <a:spcBef>
                <a:spcPts val="0"/>
              </a:spcBef>
              <a:spcAft>
                <a:spcPts val="0"/>
              </a:spcAft>
              <a:buSzPts val="2300"/>
              <a:buAutoNum type="arabicPeriod"/>
            </a:pPr>
            <a:r>
              <a:rPr lang="en" sz="2300"/>
              <a:t>Basic Concepts and Intuition of the Support Vector Machine.(Key Points to note and Some basic terminologies</a:t>
            </a:r>
            <a:endParaRPr sz="2300"/>
          </a:p>
          <a:p>
            <a:pPr indent="-374650" lvl="0" marL="457200" rtl="0" algn="l">
              <a:spcBef>
                <a:spcPts val="0"/>
              </a:spcBef>
              <a:spcAft>
                <a:spcPts val="0"/>
              </a:spcAft>
              <a:buSzPts val="2300"/>
              <a:buAutoNum type="arabicPeriod"/>
            </a:pPr>
            <a:r>
              <a:rPr lang="en" sz="2300"/>
              <a:t>Use Case: Breast Cancer Classification</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ctrTitle"/>
          </p:nvPr>
        </p:nvSpPr>
        <p:spPr>
          <a:xfrm>
            <a:off x="827900" y="1742700"/>
            <a:ext cx="7537500" cy="24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SUPPORT VECTOR MACHINE AS A MACHINE LEARNING ALGORITHM</a:t>
            </a:r>
            <a:endParaRPr/>
          </a:p>
        </p:txBody>
      </p:sp>
      <p:sp>
        <p:nvSpPr>
          <p:cNvPr id="255" name="Google Shape;25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idx="1" type="body"/>
          </p:nvPr>
        </p:nvSpPr>
        <p:spPr>
          <a:xfrm>
            <a:off x="148275" y="1421025"/>
            <a:ext cx="8736300" cy="341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0" lang="en"/>
              <a:t>The Support Vector Machine is one  of the “Dual purposes Supervised Machine Learning Algorithms”,i.e it serves as both a Regression(Support Vector Regressor) and a Classification Algorithm(Support Vector Classifier).</a:t>
            </a:r>
            <a:endParaRPr i="0"/>
          </a:p>
          <a:p>
            <a:pPr indent="0" lvl="0" marL="457200" rtl="0" algn="l">
              <a:spcBef>
                <a:spcPts val="1600"/>
              </a:spcBef>
              <a:spcAft>
                <a:spcPts val="0"/>
              </a:spcAft>
              <a:buNone/>
            </a:pPr>
            <a:r>
              <a:t/>
            </a:r>
            <a:endParaRPr i="0"/>
          </a:p>
          <a:p>
            <a:pPr indent="-342900" lvl="0" marL="457200" rtl="0" algn="l">
              <a:spcBef>
                <a:spcPts val="1600"/>
              </a:spcBef>
              <a:spcAft>
                <a:spcPts val="0"/>
              </a:spcAft>
              <a:buSzPts val="1800"/>
              <a:buChar char="●"/>
            </a:pPr>
            <a:r>
              <a:rPr i="0" lang="en"/>
              <a:t>This unique algorithm was first introduced in the 1960s and later improved on in the 1990s by Vapnik et al. It was the first algorithm at that time to beat the Neural Network in the hand digits classification. It hence gained popularity and has been used for several other use cases</a:t>
            </a:r>
            <a:endParaRPr i="0"/>
          </a:p>
        </p:txBody>
      </p:sp>
      <p:sp>
        <p:nvSpPr>
          <p:cNvPr id="261" name="Google Shape;261;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8"/>
          <p:cNvSpPr txBox="1"/>
          <p:nvPr/>
        </p:nvSpPr>
        <p:spPr>
          <a:xfrm>
            <a:off x="148275" y="123575"/>
            <a:ext cx="8822700" cy="10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THE SUPPORT VECTOR MACHINE AS A MACHINE LEARNING ALGORITHM</a:t>
            </a:r>
            <a:endParaRPr b="1" sz="3000">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430725" y="354725"/>
            <a:ext cx="4634700" cy="8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Why is it Unique?</a:t>
            </a:r>
            <a:endParaRPr>
              <a:solidFill>
                <a:schemeClr val="dk2"/>
              </a:solidFill>
            </a:endParaRPr>
          </a:p>
        </p:txBody>
      </p:sp>
      <p:sp>
        <p:nvSpPr>
          <p:cNvPr id="268" name="Google Shape;268;p39"/>
          <p:cNvSpPr txBox="1"/>
          <p:nvPr>
            <p:ph idx="1" type="body"/>
          </p:nvPr>
        </p:nvSpPr>
        <p:spPr>
          <a:xfrm>
            <a:off x="234775" y="1927650"/>
            <a:ext cx="4460100" cy="205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solidFill>
                  <a:schemeClr val="dk2"/>
                </a:solidFill>
              </a:rPr>
              <a:t>The Support Vector Machine(SVM) as a classifier can conveniently perform tasks for both linearly separable and non-linearly separable data points, using its superpower(the kernel trick).</a:t>
            </a:r>
            <a:endParaRPr sz="1900">
              <a:solidFill>
                <a:schemeClr val="dk2"/>
              </a:solidFill>
            </a:endParaRPr>
          </a:p>
        </p:txBody>
      </p:sp>
      <p:sp>
        <p:nvSpPr>
          <p:cNvPr id="269" name="Google Shape;26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270" name="Google Shape;270;p39"/>
          <p:cNvPicPr preferRelativeResize="0"/>
          <p:nvPr/>
        </p:nvPicPr>
        <p:blipFill>
          <a:blip r:embed="rId3">
            <a:alphaModFix/>
          </a:blip>
          <a:stretch>
            <a:fillRect/>
          </a:stretch>
        </p:blipFill>
        <p:spPr>
          <a:xfrm>
            <a:off x="4942700" y="1127825"/>
            <a:ext cx="3941825" cy="349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ctrTitle"/>
          </p:nvPr>
        </p:nvSpPr>
        <p:spPr>
          <a:xfrm>
            <a:off x="1130100" y="1742708"/>
            <a:ext cx="6883800" cy="26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Concepts and Intuition of the Support Vector Machine</a:t>
            </a:r>
            <a:endParaRPr/>
          </a:p>
        </p:txBody>
      </p:sp>
      <p:sp>
        <p:nvSpPr>
          <p:cNvPr id="276" name="Google Shape;27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ctrTitle"/>
          </p:nvPr>
        </p:nvSpPr>
        <p:spPr>
          <a:xfrm>
            <a:off x="202700" y="981500"/>
            <a:ext cx="8526000" cy="7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SOME KEY POINTS ON SVM</a:t>
            </a:r>
            <a:endParaRPr>
              <a:solidFill>
                <a:schemeClr val="dk2"/>
              </a:solidFill>
            </a:endParaRPr>
          </a:p>
        </p:txBody>
      </p:sp>
      <p:sp>
        <p:nvSpPr>
          <p:cNvPr id="282" name="Google Shape;282;p41"/>
          <p:cNvSpPr txBox="1"/>
          <p:nvPr>
            <p:ph idx="1" type="subTitle"/>
          </p:nvPr>
        </p:nvSpPr>
        <p:spPr>
          <a:xfrm>
            <a:off x="202700" y="1925025"/>
            <a:ext cx="8652600" cy="2686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solidFill>
                  <a:schemeClr val="dk2"/>
                </a:solidFill>
              </a:rPr>
              <a:t>It is </a:t>
            </a:r>
            <a:r>
              <a:rPr lang="en" sz="2100">
                <a:solidFill>
                  <a:schemeClr val="dk2"/>
                </a:solidFill>
              </a:rPr>
              <a:t>also known as a ‘</a:t>
            </a:r>
            <a:r>
              <a:rPr b="1" lang="en" sz="2100">
                <a:solidFill>
                  <a:schemeClr val="dk2"/>
                </a:solidFill>
              </a:rPr>
              <a:t>Support Vector Network</a:t>
            </a:r>
            <a:r>
              <a:rPr lang="en" sz="2100">
                <a:solidFill>
                  <a:schemeClr val="dk2"/>
                </a:solidFill>
              </a:rPr>
              <a:t>’.</a:t>
            </a:r>
            <a:endParaRPr sz="2100">
              <a:solidFill>
                <a:schemeClr val="dk2"/>
              </a:solidFill>
            </a:endParaRPr>
          </a:p>
          <a:p>
            <a:pPr indent="-361950" lvl="0" marL="457200" rtl="0" algn="l">
              <a:spcBef>
                <a:spcPts val="0"/>
              </a:spcBef>
              <a:spcAft>
                <a:spcPts val="0"/>
              </a:spcAft>
              <a:buSzPts val="2100"/>
              <a:buChar char="●"/>
            </a:pPr>
            <a:r>
              <a:rPr lang="en" sz="2100">
                <a:solidFill>
                  <a:schemeClr val="dk2"/>
                </a:solidFill>
              </a:rPr>
              <a:t>It is a  </a:t>
            </a:r>
            <a:r>
              <a:rPr b="1" lang="en" sz="2100">
                <a:solidFill>
                  <a:schemeClr val="dk2"/>
                </a:solidFill>
              </a:rPr>
              <a:t>Discriminative Machine Learning </a:t>
            </a:r>
            <a:r>
              <a:rPr lang="en" sz="2100">
                <a:solidFill>
                  <a:schemeClr val="dk2"/>
                </a:solidFill>
              </a:rPr>
              <a:t>Classification Algorithm. </a:t>
            </a:r>
            <a:endParaRPr sz="2100">
              <a:solidFill>
                <a:schemeClr val="dk2"/>
              </a:solidFill>
            </a:endParaRPr>
          </a:p>
          <a:p>
            <a:pPr indent="-361950" lvl="0" marL="457200" rtl="0" algn="l">
              <a:spcBef>
                <a:spcPts val="0"/>
              </a:spcBef>
              <a:spcAft>
                <a:spcPts val="0"/>
              </a:spcAft>
              <a:buSzPts val="2100"/>
              <a:buChar char="●"/>
            </a:pPr>
            <a:r>
              <a:rPr lang="en" sz="2100">
                <a:solidFill>
                  <a:schemeClr val="dk2"/>
                </a:solidFill>
              </a:rPr>
              <a:t>It classifies data points into two classes at a time(, using a decision boundary(a hyperplane in this case). </a:t>
            </a:r>
            <a:endParaRPr sz="2100">
              <a:solidFill>
                <a:schemeClr val="dk2"/>
              </a:solidFill>
            </a:endParaRPr>
          </a:p>
          <a:p>
            <a:pPr indent="-361950" lvl="0" marL="457200" rtl="0" algn="l">
              <a:spcBef>
                <a:spcPts val="0"/>
              </a:spcBef>
              <a:spcAft>
                <a:spcPts val="0"/>
              </a:spcAft>
              <a:buSzPts val="2100"/>
              <a:buChar char="●"/>
            </a:pPr>
            <a:r>
              <a:rPr lang="en" sz="2100">
                <a:solidFill>
                  <a:schemeClr val="dk2"/>
                </a:solidFill>
              </a:rPr>
              <a:t>The </a:t>
            </a:r>
            <a:r>
              <a:rPr b="1" lang="en" sz="2100">
                <a:solidFill>
                  <a:schemeClr val="dk2"/>
                </a:solidFill>
              </a:rPr>
              <a:t>primary objective</a:t>
            </a:r>
            <a:r>
              <a:rPr lang="en" sz="2100">
                <a:solidFill>
                  <a:schemeClr val="dk2"/>
                </a:solidFill>
              </a:rPr>
              <a:t> of the Support vector Classifier is finding the ‘</a:t>
            </a:r>
            <a:r>
              <a:rPr b="1" lang="en" sz="2100">
                <a:solidFill>
                  <a:schemeClr val="dk2"/>
                </a:solidFill>
              </a:rPr>
              <a:t>Optimal Separating Hyperplane(Decision Boundary)</a:t>
            </a:r>
            <a:r>
              <a:rPr lang="en" sz="2100">
                <a:solidFill>
                  <a:schemeClr val="dk2"/>
                </a:solidFill>
              </a:rPr>
              <a:t>’.</a:t>
            </a:r>
            <a:endParaRPr sz="2100">
              <a:solidFill>
                <a:schemeClr val="dk2"/>
              </a:solidFill>
            </a:endParaRPr>
          </a:p>
        </p:txBody>
      </p:sp>
      <p:sp>
        <p:nvSpPr>
          <p:cNvPr id="283" name="Google Shape;28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p:cNvPicPr preferRelativeResize="0"/>
          <p:nvPr/>
        </p:nvPicPr>
        <p:blipFill rotWithShape="1">
          <a:blip r:embed="rId3">
            <a:alphaModFix/>
          </a:blip>
          <a:srcRect b="0" l="1550" r="1559" t="0"/>
          <a:stretch/>
        </p:blipFill>
        <p:spPr>
          <a:xfrm>
            <a:off x="4907025" y="1137375"/>
            <a:ext cx="3978000" cy="2825725"/>
          </a:xfrm>
          <a:prstGeom prst="rect">
            <a:avLst/>
          </a:prstGeom>
          <a:noFill/>
          <a:ln cap="flat" cmpd="dbl" w="76200">
            <a:solidFill>
              <a:schemeClr val="lt1"/>
            </a:solidFill>
            <a:prstDash val="solid"/>
            <a:miter lim="8000"/>
            <a:headEnd len="sm" w="sm" type="none"/>
            <a:tailEnd len="sm" w="sm" type="none"/>
          </a:ln>
        </p:spPr>
      </p:pic>
      <p:sp>
        <p:nvSpPr>
          <p:cNvPr id="289" name="Google Shape;289;p42"/>
          <p:cNvSpPr txBox="1"/>
          <p:nvPr>
            <p:ph type="title"/>
          </p:nvPr>
        </p:nvSpPr>
        <p:spPr>
          <a:xfrm>
            <a:off x="63350" y="103600"/>
            <a:ext cx="39780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BASIC TERMINOLOGIES</a:t>
            </a:r>
            <a:endParaRPr/>
          </a:p>
        </p:txBody>
      </p:sp>
      <p:sp>
        <p:nvSpPr>
          <p:cNvPr id="290" name="Google Shape;290;p42"/>
          <p:cNvSpPr txBox="1"/>
          <p:nvPr>
            <p:ph idx="1" type="body"/>
          </p:nvPr>
        </p:nvSpPr>
        <p:spPr>
          <a:xfrm>
            <a:off x="63350" y="1854950"/>
            <a:ext cx="4347300" cy="29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Vector</a:t>
            </a:r>
            <a:r>
              <a:rPr lang="en" sz="1900"/>
              <a:t>: This is simply the training examples/data points. It is also known as ‘Feature vectors’ in machine learning.</a:t>
            </a:r>
            <a:endParaRPr sz="1900"/>
          </a:p>
          <a:p>
            <a:pPr indent="0" lvl="0" marL="0" rtl="0" algn="l">
              <a:spcBef>
                <a:spcPts val="1600"/>
              </a:spcBef>
              <a:spcAft>
                <a:spcPts val="0"/>
              </a:spcAft>
              <a:buNone/>
            </a:pPr>
            <a:r>
              <a:rPr b="1" lang="en" sz="1900"/>
              <a:t>Support + Vector</a:t>
            </a:r>
            <a:r>
              <a:rPr lang="en" sz="1900"/>
              <a:t>: This is simply a subset of the data closest to the hyperplane/decision boundary.</a:t>
            </a:r>
            <a:endParaRPr sz="1900"/>
          </a:p>
          <a:p>
            <a:pPr indent="0" lvl="0" marL="0" rtl="0" algn="l">
              <a:spcBef>
                <a:spcPts val="1600"/>
              </a:spcBef>
              <a:spcAft>
                <a:spcPts val="1600"/>
              </a:spcAft>
              <a:buNone/>
            </a:pPr>
            <a:r>
              <a:t/>
            </a:r>
            <a:endParaRPr sz="1900"/>
          </a:p>
        </p:txBody>
      </p:sp>
      <p:sp>
        <p:nvSpPr>
          <p:cNvPr id="291" name="Google Shape;29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